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46"/>
  </p:notesMasterIdLst>
  <p:handoutMasterIdLst>
    <p:handoutMasterId r:id="rId47"/>
  </p:handoutMasterIdLst>
  <p:sldIdLst>
    <p:sldId id="514" r:id="rId5"/>
    <p:sldId id="515" r:id="rId6"/>
    <p:sldId id="522" r:id="rId7"/>
    <p:sldId id="516" r:id="rId8"/>
    <p:sldId id="518" r:id="rId9"/>
    <p:sldId id="523" r:id="rId10"/>
    <p:sldId id="501" r:id="rId11"/>
    <p:sldId id="506" r:id="rId12"/>
    <p:sldId id="507" r:id="rId13"/>
    <p:sldId id="508" r:id="rId14"/>
    <p:sldId id="509" r:id="rId15"/>
    <p:sldId id="512" r:id="rId16"/>
    <p:sldId id="510" r:id="rId17"/>
    <p:sldId id="511" r:id="rId18"/>
    <p:sldId id="525" r:id="rId19"/>
    <p:sldId id="513" r:id="rId20"/>
    <p:sldId id="505" r:id="rId21"/>
    <p:sldId id="524" r:id="rId22"/>
    <p:sldId id="348" r:id="rId23"/>
    <p:sldId id="351" r:id="rId24"/>
    <p:sldId id="373" r:id="rId25"/>
    <p:sldId id="374" r:id="rId26"/>
    <p:sldId id="381" r:id="rId27"/>
    <p:sldId id="357" r:id="rId28"/>
    <p:sldId id="372" r:id="rId29"/>
    <p:sldId id="350" r:id="rId30"/>
    <p:sldId id="358" r:id="rId31"/>
    <p:sldId id="356" r:id="rId32"/>
    <p:sldId id="390" r:id="rId33"/>
    <p:sldId id="366" r:id="rId34"/>
    <p:sldId id="386" r:id="rId35"/>
    <p:sldId id="367" r:id="rId36"/>
    <p:sldId id="382" r:id="rId37"/>
    <p:sldId id="375" r:id="rId38"/>
    <p:sldId id="376" r:id="rId39"/>
    <p:sldId id="378" r:id="rId40"/>
    <p:sldId id="385" r:id="rId41"/>
    <p:sldId id="363" r:id="rId42"/>
    <p:sldId id="527" r:id="rId43"/>
    <p:sldId id="520" r:id="rId44"/>
    <p:sldId id="521" r:id="rId45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89" d="100"/>
          <a:sy n="89" d="100"/>
        </p:scale>
        <p:origin x="139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Sheet1!$B$2:$B$1258</c:f>
              <c:numCache>
                <c:formatCode>General</c:formatCode>
                <c:ptCount val="1257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  <c:pt idx="401">
                  <c:v>4.0099999999999589</c:v>
                </c:pt>
                <c:pt idx="402">
                  <c:v>4.0199999999999587</c:v>
                </c:pt>
                <c:pt idx="403">
                  <c:v>4.0299999999999585</c:v>
                </c:pt>
                <c:pt idx="404">
                  <c:v>4.0399999999999583</c:v>
                </c:pt>
                <c:pt idx="405">
                  <c:v>4.0499999999999581</c:v>
                </c:pt>
                <c:pt idx="406">
                  <c:v>4.0599999999999579</c:v>
                </c:pt>
                <c:pt idx="407">
                  <c:v>4.0699999999999577</c:v>
                </c:pt>
                <c:pt idx="408">
                  <c:v>4.0799999999999574</c:v>
                </c:pt>
                <c:pt idx="409">
                  <c:v>4.0899999999999572</c:v>
                </c:pt>
                <c:pt idx="410">
                  <c:v>4.099999999999957</c:v>
                </c:pt>
                <c:pt idx="411">
                  <c:v>4.1099999999999568</c:v>
                </c:pt>
                <c:pt idx="412">
                  <c:v>4.1199999999999566</c:v>
                </c:pt>
                <c:pt idx="413">
                  <c:v>4.1299999999999564</c:v>
                </c:pt>
                <c:pt idx="414">
                  <c:v>4.1399999999999562</c:v>
                </c:pt>
                <c:pt idx="415">
                  <c:v>4.1499999999999559</c:v>
                </c:pt>
                <c:pt idx="416">
                  <c:v>4.1599999999999557</c:v>
                </c:pt>
                <c:pt idx="417">
                  <c:v>4.1699999999999555</c:v>
                </c:pt>
                <c:pt idx="418">
                  <c:v>4.1799999999999553</c:v>
                </c:pt>
                <c:pt idx="419">
                  <c:v>4.1899999999999551</c:v>
                </c:pt>
                <c:pt idx="420">
                  <c:v>4.1999999999999549</c:v>
                </c:pt>
                <c:pt idx="421">
                  <c:v>4.2099999999999547</c:v>
                </c:pt>
                <c:pt idx="422">
                  <c:v>4.2199999999999545</c:v>
                </c:pt>
                <c:pt idx="423">
                  <c:v>4.2299999999999542</c:v>
                </c:pt>
                <c:pt idx="424">
                  <c:v>4.239999999999954</c:v>
                </c:pt>
                <c:pt idx="425">
                  <c:v>4.2499999999999538</c:v>
                </c:pt>
                <c:pt idx="426">
                  <c:v>4.2599999999999536</c:v>
                </c:pt>
                <c:pt idx="427">
                  <c:v>4.2699999999999534</c:v>
                </c:pt>
                <c:pt idx="428">
                  <c:v>4.2799999999999532</c:v>
                </c:pt>
                <c:pt idx="429">
                  <c:v>4.289999999999953</c:v>
                </c:pt>
                <c:pt idx="430">
                  <c:v>4.2999999999999527</c:v>
                </c:pt>
                <c:pt idx="431">
                  <c:v>4.3099999999999525</c:v>
                </c:pt>
                <c:pt idx="432">
                  <c:v>4.3199999999999523</c:v>
                </c:pt>
                <c:pt idx="433">
                  <c:v>4.3299999999999521</c:v>
                </c:pt>
                <c:pt idx="434">
                  <c:v>4.3399999999999519</c:v>
                </c:pt>
                <c:pt idx="435">
                  <c:v>4.3499999999999517</c:v>
                </c:pt>
                <c:pt idx="436">
                  <c:v>4.3599999999999515</c:v>
                </c:pt>
                <c:pt idx="437">
                  <c:v>4.3699999999999513</c:v>
                </c:pt>
                <c:pt idx="438">
                  <c:v>4.379999999999951</c:v>
                </c:pt>
                <c:pt idx="439">
                  <c:v>4.3899999999999508</c:v>
                </c:pt>
                <c:pt idx="440">
                  <c:v>4.3999999999999506</c:v>
                </c:pt>
                <c:pt idx="441">
                  <c:v>4.4099999999999504</c:v>
                </c:pt>
                <c:pt idx="442">
                  <c:v>4.4199999999999502</c:v>
                </c:pt>
                <c:pt idx="443">
                  <c:v>4.42999999999995</c:v>
                </c:pt>
                <c:pt idx="444">
                  <c:v>4.4399999999999498</c:v>
                </c:pt>
                <c:pt idx="445">
                  <c:v>4.4499999999999496</c:v>
                </c:pt>
                <c:pt idx="446">
                  <c:v>4.4599999999999493</c:v>
                </c:pt>
                <c:pt idx="447">
                  <c:v>4.4699999999999491</c:v>
                </c:pt>
                <c:pt idx="448">
                  <c:v>4.4799999999999489</c:v>
                </c:pt>
                <c:pt idx="449">
                  <c:v>4.4899999999999487</c:v>
                </c:pt>
                <c:pt idx="450">
                  <c:v>4.4999999999999485</c:v>
                </c:pt>
                <c:pt idx="451">
                  <c:v>4.5099999999999483</c:v>
                </c:pt>
                <c:pt idx="452">
                  <c:v>4.5199999999999481</c:v>
                </c:pt>
                <c:pt idx="453">
                  <c:v>4.5299999999999478</c:v>
                </c:pt>
                <c:pt idx="454">
                  <c:v>4.5399999999999476</c:v>
                </c:pt>
                <c:pt idx="455">
                  <c:v>4.5499999999999474</c:v>
                </c:pt>
                <c:pt idx="456">
                  <c:v>4.5599999999999472</c:v>
                </c:pt>
                <c:pt idx="457">
                  <c:v>4.569999999999947</c:v>
                </c:pt>
                <c:pt idx="458">
                  <c:v>4.5799999999999468</c:v>
                </c:pt>
                <c:pt idx="459">
                  <c:v>4.5899999999999466</c:v>
                </c:pt>
                <c:pt idx="460">
                  <c:v>4.5999999999999464</c:v>
                </c:pt>
                <c:pt idx="461">
                  <c:v>4.6099999999999461</c:v>
                </c:pt>
                <c:pt idx="462">
                  <c:v>4.6199999999999459</c:v>
                </c:pt>
                <c:pt idx="463">
                  <c:v>4.6299999999999457</c:v>
                </c:pt>
                <c:pt idx="464">
                  <c:v>4.6399999999999455</c:v>
                </c:pt>
                <c:pt idx="465">
                  <c:v>4.6499999999999453</c:v>
                </c:pt>
                <c:pt idx="466">
                  <c:v>4.6599999999999451</c:v>
                </c:pt>
                <c:pt idx="467">
                  <c:v>4.6699999999999449</c:v>
                </c:pt>
                <c:pt idx="468">
                  <c:v>4.6799999999999446</c:v>
                </c:pt>
                <c:pt idx="469">
                  <c:v>4.6899999999999444</c:v>
                </c:pt>
                <c:pt idx="470">
                  <c:v>4.6999999999999442</c:v>
                </c:pt>
                <c:pt idx="471">
                  <c:v>4.709999999999944</c:v>
                </c:pt>
                <c:pt idx="472">
                  <c:v>4.7199999999999438</c:v>
                </c:pt>
                <c:pt idx="473">
                  <c:v>4.7299999999999436</c:v>
                </c:pt>
                <c:pt idx="474">
                  <c:v>4.7399999999999434</c:v>
                </c:pt>
                <c:pt idx="475">
                  <c:v>4.7499999999999432</c:v>
                </c:pt>
                <c:pt idx="476">
                  <c:v>4.7599999999999429</c:v>
                </c:pt>
                <c:pt idx="477">
                  <c:v>4.7699999999999427</c:v>
                </c:pt>
                <c:pt idx="478">
                  <c:v>4.7799999999999425</c:v>
                </c:pt>
                <c:pt idx="479">
                  <c:v>4.7899999999999423</c:v>
                </c:pt>
                <c:pt idx="480">
                  <c:v>4.7999999999999421</c:v>
                </c:pt>
                <c:pt idx="481">
                  <c:v>4.8099999999999419</c:v>
                </c:pt>
                <c:pt idx="482">
                  <c:v>4.8199999999999417</c:v>
                </c:pt>
                <c:pt idx="483">
                  <c:v>4.8299999999999415</c:v>
                </c:pt>
                <c:pt idx="484">
                  <c:v>4.8399999999999412</c:v>
                </c:pt>
                <c:pt idx="485">
                  <c:v>4.849999999999941</c:v>
                </c:pt>
                <c:pt idx="486">
                  <c:v>4.8599999999999408</c:v>
                </c:pt>
                <c:pt idx="487">
                  <c:v>4.8699999999999406</c:v>
                </c:pt>
                <c:pt idx="488">
                  <c:v>4.8799999999999404</c:v>
                </c:pt>
                <c:pt idx="489">
                  <c:v>4.8899999999999402</c:v>
                </c:pt>
                <c:pt idx="490">
                  <c:v>4.89999999999994</c:v>
                </c:pt>
                <c:pt idx="491">
                  <c:v>4.9099999999999397</c:v>
                </c:pt>
                <c:pt idx="492">
                  <c:v>4.9199999999999395</c:v>
                </c:pt>
                <c:pt idx="493">
                  <c:v>4.9299999999999393</c:v>
                </c:pt>
                <c:pt idx="494">
                  <c:v>4.9399999999999391</c:v>
                </c:pt>
                <c:pt idx="495">
                  <c:v>4.9499999999999389</c:v>
                </c:pt>
                <c:pt idx="496">
                  <c:v>4.9599999999999387</c:v>
                </c:pt>
                <c:pt idx="497">
                  <c:v>4.9699999999999385</c:v>
                </c:pt>
                <c:pt idx="498">
                  <c:v>4.9799999999999383</c:v>
                </c:pt>
                <c:pt idx="499">
                  <c:v>4.989999999999938</c:v>
                </c:pt>
                <c:pt idx="500">
                  <c:v>4.9999999999999378</c:v>
                </c:pt>
                <c:pt idx="501">
                  <c:v>5.0099999999999376</c:v>
                </c:pt>
                <c:pt idx="502">
                  <c:v>5.0199999999999374</c:v>
                </c:pt>
                <c:pt idx="503">
                  <c:v>5.0299999999999372</c:v>
                </c:pt>
                <c:pt idx="504">
                  <c:v>5.039999999999937</c:v>
                </c:pt>
                <c:pt idx="505">
                  <c:v>5.0499999999999368</c:v>
                </c:pt>
                <c:pt idx="506">
                  <c:v>5.0599999999999365</c:v>
                </c:pt>
                <c:pt idx="507">
                  <c:v>5.0699999999999363</c:v>
                </c:pt>
                <c:pt idx="508">
                  <c:v>5.0799999999999361</c:v>
                </c:pt>
                <c:pt idx="509">
                  <c:v>5.0899999999999359</c:v>
                </c:pt>
                <c:pt idx="510">
                  <c:v>5.0999999999999357</c:v>
                </c:pt>
                <c:pt idx="511">
                  <c:v>5.1099999999999355</c:v>
                </c:pt>
                <c:pt idx="512">
                  <c:v>5.1199999999999353</c:v>
                </c:pt>
                <c:pt idx="513">
                  <c:v>5.1299999999999351</c:v>
                </c:pt>
                <c:pt idx="514">
                  <c:v>5.1399999999999348</c:v>
                </c:pt>
                <c:pt idx="515">
                  <c:v>5.1499999999999346</c:v>
                </c:pt>
                <c:pt idx="516">
                  <c:v>5.1599999999999344</c:v>
                </c:pt>
                <c:pt idx="517">
                  <c:v>5.1699999999999342</c:v>
                </c:pt>
                <c:pt idx="518">
                  <c:v>5.179999999999934</c:v>
                </c:pt>
                <c:pt idx="519">
                  <c:v>5.1899999999999338</c:v>
                </c:pt>
                <c:pt idx="520">
                  <c:v>5.1999999999999336</c:v>
                </c:pt>
                <c:pt idx="521">
                  <c:v>5.2099999999999334</c:v>
                </c:pt>
                <c:pt idx="522">
                  <c:v>5.2199999999999331</c:v>
                </c:pt>
                <c:pt idx="523">
                  <c:v>5.2299999999999329</c:v>
                </c:pt>
                <c:pt idx="524">
                  <c:v>5.2399999999999327</c:v>
                </c:pt>
                <c:pt idx="525">
                  <c:v>5.2499999999999325</c:v>
                </c:pt>
                <c:pt idx="526">
                  <c:v>5.2599999999999323</c:v>
                </c:pt>
                <c:pt idx="527">
                  <c:v>5.2699999999999321</c:v>
                </c:pt>
                <c:pt idx="528">
                  <c:v>5.2799999999999319</c:v>
                </c:pt>
                <c:pt idx="529">
                  <c:v>5.2899999999999316</c:v>
                </c:pt>
                <c:pt idx="530">
                  <c:v>5.2999999999999314</c:v>
                </c:pt>
                <c:pt idx="531">
                  <c:v>5.3099999999999312</c:v>
                </c:pt>
                <c:pt idx="532">
                  <c:v>5.319999999999931</c:v>
                </c:pt>
                <c:pt idx="533">
                  <c:v>5.3299999999999308</c:v>
                </c:pt>
                <c:pt idx="534">
                  <c:v>5.3399999999999306</c:v>
                </c:pt>
                <c:pt idx="535">
                  <c:v>5.3499999999999304</c:v>
                </c:pt>
                <c:pt idx="536">
                  <c:v>5.3599999999999302</c:v>
                </c:pt>
                <c:pt idx="537">
                  <c:v>5.3699999999999299</c:v>
                </c:pt>
                <c:pt idx="538">
                  <c:v>5.3799999999999297</c:v>
                </c:pt>
                <c:pt idx="539">
                  <c:v>5.3899999999999295</c:v>
                </c:pt>
                <c:pt idx="540">
                  <c:v>5.3999999999999293</c:v>
                </c:pt>
                <c:pt idx="541">
                  <c:v>5.4099999999999291</c:v>
                </c:pt>
                <c:pt idx="542">
                  <c:v>5.4199999999999289</c:v>
                </c:pt>
                <c:pt idx="543">
                  <c:v>5.4299999999999287</c:v>
                </c:pt>
                <c:pt idx="544">
                  <c:v>5.4399999999999284</c:v>
                </c:pt>
                <c:pt idx="545">
                  <c:v>5.4499999999999282</c:v>
                </c:pt>
                <c:pt idx="546">
                  <c:v>5.459999999999928</c:v>
                </c:pt>
                <c:pt idx="547">
                  <c:v>5.4699999999999278</c:v>
                </c:pt>
                <c:pt idx="548">
                  <c:v>5.4799999999999276</c:v>
                </c:pt>
                <c:pt idx="549">
                  <c:v>5.4899999999999274</c:v>
                </c:pt>
                <c:pt idx="550">
                  <c:v>5.4999999999999272</c:v>
                </c:pt>
                <c:pt idx="551">
                  <c:v>5.509999999999927</c:v>
                </c:pt>
                <c:pt idx="552">
                  <c:v>5.5199999999999267</c:v>
                </c:pt>
                <c:pt idx="553">
                  <c:v>5.5299999999999265</c:v>
                </c:pt>
                <c:pt idx="554">
                  <c:v>5.5399999999999263</c:v>
                </c:pt>
                <c:pt idx="555">
                  <c:v>5.5499999999999261</c:v>
                </c:pt>
                <c:pt idx="556">
                  <c:v>5.5599999999999259</c:v>
                </c:pt>
                <c:pt idx="557">
                  <c:v>5.5699999999999257</c:v>
                </c:pt>
                <c:pt idx="558">
                  <c:v>5.5799999999999255</c:v>
                </c:pt>
                <c:pt idx="559">
                  <c:v>5.5899999999999253</c:v>
                </c:pt>
                <c:pt idx="560">
                  <c:v>5.599999999999925</c:v>
                </c:pt>
                <c:pt idx="561">
                  <c:v>5.6099999999999248</c:v>
                </c:pt>
                <c:pt idx="562">
                  <c:v>5.6199999999999246</c:v>
                </c:pt>
                <c:pt idx="563">
                  <c:v>5.6299999999999244</c:v>
                </c:pt>
                <c:pt idx="564">
                  <c:v>5.6399999999999242</c:v>
                </c:pt>
                <c:pt idx="565">
                  <c:v>5.649999999999924</c:v>
                </c:pt>
                <c:pt idx="566">
                  <c:v>5.6599999999999238</c:v>
                </c:pt>
                <c:pt idx="567">
                  <c:v>5.6699999999999235</c:v>
                </c:pt>
                <c:pt idx="568">
                  <c:v>5.6799999999999233</c:v>
                </c:pt>
                <c:pt idx="569">
                  <c:v>5.6899999999999231</c:v>
                </c:pt>
                <c:pt idx="570">
                  <c:v>5.6999999999999229</c:v>
                </c:pt>
                <c:pt idx="571">
                  <c:v>5.7099999999999227</c:v>
                </c:pt>
                <c:pt idx="572">
                  <c:v>5.7199999999999225</c:v>
                </c:pt>
                <c:pt idx="573">
                  <c:v>5.7299999999999223</c:v>
                </c:pt>
                <c:pt idx="574">
                  <c:v>5.7399999999999221</c:v>
                </c:pt>
                <c:pt idx="575">
                  <c:v>5.7499999999999218</c:v>
                </c:pt>
                <c:pt idx="576">
                  <c:v>5.7599999999999216</c:v>
                </c:pt>
                <c:pt idx="577">
                  <c:v>5.7699999999999214</c:v>
                </c:pt>
                <c:pt idx="578">
                  <c:v>5.7799999999999212</c:v>
                </c:pt>
                <c:pt idx="579">
                  <c:v>5.789999999999921</c:v>
                </c:pt>
                <c:pt idx="580">
                  <c:v>5.7999999999999208</c:v>
                </c:pt>
                <c:pt idx="581">
                  <c:v>5.8099999999999206</c:v>
                </c:pt>
                <c:pt idx="582">
                  <c:v>5.8199999999999203</c:v>
                </c:pt>
                <c:pt idx="583">
                  <c:v>5.8299999999999201</c:v>
                </c:pt>
                <c:pt idx="584">
                  <c:v>5.8399999999999199</c:v>
                </c:pt>
                <c:pt idx="585">
                  <c:v>5.8499999999999197</c:v>
                </c:pt>
                <c:pt idx="586">
                  <c:v>5.8599999999999195</c:v>
                </c:pt>
                <c:pt idx="587">
                  <c:v>5.8699999999999193</c:v>
                </c:pt>
                <c:pt idx="588">
                  <c:v>5.8799999999999191</c:v>
                </c:pt>
                <c:pt idx="589">
                  <c:v>5.8899999999999189</c:v>
                </c:pt>
                <c:pt idx="590">
                  <c:v>5.8999999999999186</c:v>
                </c:pt>
                <c:pt idx="591">
                  <c:v>5.9099999999999184</c:v>
                </c:pt>
                <c:pt idx="592">
                  <c:v>5.9199999999999182</c:v>
                </c:pt>
                <c:pt idx="593">
                  <c:v>5.929999999999918</c:v>
                </c:pt>
                <c:pt idx="594">
                  <c:v>5.9399999999999178</c:v>
                </c:pt>
                <c:pt idx="595">
                  <c:v>5.9499999999999176</c:v>
                </c:pt>
                <c:pt idx="596">
                  <c:v>5.9599999999999174</c:v>
                </c:pt>
                <c:pt idx="597">
                  <c:v>5.9699999999999172</c:v>
                </c:pt>
                <c:pt idx="598">
                  <c:v>5.9799999999999169</c:v>
                </c:pt>
                <c:pt idx="599">
                  <c:v>5.9899999999999167</c:v>
                </c:pt>
                <c:pt idx="600">
                  <c:v>5.9999999999999165</c:v>
                </c:pt>
                <c:pt idx="601">
                  <c:v>6.0099999999999163</c:v>
                </c:pt>
                <c:pt idx="602">
                  <c:v>6.0199999999999161</c:v>
                </c:pt>
                <c:pt idx="603">
                  <c:v>6.0299999999999159</c:v>
                </c:pt>
                <c:pt idx="604">
                  <c:v>6.0399999999999157</c:v>
                </c:pt>
                <c:pt idx="605">
                  <c:v>6.0499999999999154</c:v>
                </c:pt>
                <c:pt idx="606">
                  <c:v>6.0599999999999152</c:v>
                </c:pt>
                <c:pt idx="607">
                  <c:v>6.069999999999915</c:v>
                </c:pt>
                <c:pt idx="608">
                  <c:v>6.0799999999999148</c:v>
                </c:pt>
                <c:pt idx="609">
                  <c:v>6.0899999999999146</c:v>
                </c:pt>
                <c:pt idx="610">
                  <c:v>6.0999999999999144</c:v>
                </c:pt>
                <c:pt idx="611">
                  <c:v>6.1099999999999142</c:v>
                </c:pt>
                <c:pt idx="612">
                  <c:v>6.119999999999914</c:v>
                </c:pt>
                <c:pt idx="613">
                  <c:v>6.1299999999999137</c:v>
                </c:pt>
                <c:pt idx="614">
                  <c:v>6.1399999999999135</c:v>
                </c:pt>
                <c:pt idx="615">
                  <c:v>6.1499999999999133</c:v>
                </c:pt>
                <c:pt idx="616">
                  <c:v>6.1599999999999131</c:v>
                </c:pt>
                <c:pt idx="617">
                  <c:v>6.1699999999999129</c:v>
                </c:pt>
                <c:pt idx="618">
                  <c:v>6.1799999999999127</c:v>
                </c:pt>
                <c:pt idx="619">
                  <c:v>6.1899999999999125</c:v>
                </c:pt>
                <c:pt idx="620">
                  <c:v>6.1999999999999122</c:v>
                </c:pt>
                <c:pt idx="621">
                  <c:v>6.209999999999912</c:v>
                </c:pt>
                <c:pt idx="622">
                  <c:v>6.2199999999999118</c:v>
                </c:pt>
                <c:pt idx="623">
                  <c:v>6.2299999999999116</c:v>
                </c:pt>
                <c:pt idx="624">
                  <c:v>6.2399999999999114</c:v>
                </c:pt>
                <c:pt idx="625">
                  <c:v>6.2499999999999112</c:v>
                </c:pt>
                <c:pt idx="626">
                  <c:v>6.259999999999911</c:v>
                </c:pt>
                <c:pt idx="627">
                  <c:v>6.2699999999999108</c:v>
                </c:pt>
                <c:pt idx="628">
                  <c:v>6.2799999999999105</c:v>
                </c:pt>
                <c:pt idx="629">
                  <c:v>6.2899999999999103</c:v>
                </c:pt>
                <c:pt idx="630">
                  <c:v>6.2999999999999101</c:v>
                </c:pt>
                <c:pt idx="631">
                  <c:v>6.3099999999999099</c:v>
                </c:pt>
                <c:pt idx="632">
                  <c:v>6.3199999999999097</c:v>
                </c:pt>
                <c:pt idx="633">
                  <c:v>6.3299999999999095</c:v>
                </c:pt>
                <c:pt idx="634">
                  <c:v>6.3399999999999093</c:v>
                </c:pt>
                <c:pt idx="635">
                  <c:v>6.3499999999999091</c:v>
                </c:pt>
                <c:pt idx="636">
                  <c:v>6.3599999999999088</c:v>
                </c:pt>
                <c:pt idx="637">
                  <c:v>6.3699999999999086</c:v>
                </c:pt>
                <c:pt idx="638">
                  <c:v>6.3799999999999084</c:v>
                </c:pt>
                <c:pt idx="639">
                  <c:v>6.3899999999999082</c:v>
                </c:pt>
                <c:pt idx="640">
                  <c:v>6.399999999999908</c:v>
                </c:pt>
                <c:pt idx="641">
                  <c:v>6.4099999999999078</c:v>
                </c:pt>
                <c:pt idx="642">
                  <c:v>6.4199999999999076</c:v>
                </c:pt>
                <c:pt idx="643">
                  <c:v>6.4299999999999073</c:v>
                </c:pt>
                <c:pt idx="644">
                  <c:v>6.4399999999999071</c:v>
                </c:pt>
                <c:pt idx="645">
                  <c:v>6.4499999999999069</c:v>
                </c:pt>
                <c:pt idx="646">
                  <c:v>6.4599999999999067</c:v>
                </c:pt>
                <c:pt idx="647">
                  <c:v>6.4699999999999065</c:v>
                </c:pt>
                <c:pt idx="648">
                  <c:v>6.4799999999999063</c:v>
                </c:pt>
                <c:pt idx="649">
                  <c:v>6.4899999999999061</c:v>
                </c:pt>
                <c:pt idx="650">
                  <c:v>6.4999999999999059</c:v>
                </c:pt>
                <c:pt idx="651">
                  <c:v>6.5099999999999056</c:v>
                </c:pt>
                <c:pt idx="652">
                  <c:v>6.5199999999999054</c:v>
                </c:pt>
                <c:pt idx="653">
                  <c:v>6.5299999999999052</c:v>
                </c:pt>
                <c:pt idx="654">
                  <c:v>6.539999999999905</c:v>
                </c:pt>
                <c:pt idx="655">
                  <c:v>6.5499999999999048</c:v>
                </c:pt>
                <c:pt idx="656">
                  <c:v>6.5599999999999046</c:v>
                </c:pt>
                <c:pt idx="657">
                  <c:v>6.5699999999999044</c:v>
                </c:pt>
                <c:pt idx="658">
                  <c:v>6.5799999999999041</c:v>
                </c:pt>
                <c:pt idx="659">
                  <c:v>6.5899999999999039</c:v>
                </c:pt>
                <c:pt idx="660">
                  <c:v>6.5999999999999037</c:v>
                </c:pt>
                <c:pt idx="661">
                  <c:v>6.6099999999999035</c:v>
                </c:pt>
                <c:pt idx="662">
                  <c:v>6.6199999999999033</c:v>
                </c:pt>
                <c:pt idx="663">
                  <c:v>6.6299999999999031</c:v>
                </c:pt>
                <c:pt idx="664">
                  <c:v>6.6399999999999029</c:v>
                </c:pt>
                <c:pt idx="665">
                  <c:v>6.6499999999999027</c:v>
                </c:pt>
                <c:pt idx="666">
                  <c:v>6.6599999999999024</c:v>
                </c:pt>
                <c:pt idx="667">
                  <c:v>6.6699999999999022</c:v>
                </c:pt>
                <c:pt idx="668">
                  <c:v>6.679999999999902</c:v>
                </c:pt>
                <c:pt idx="669">
                  <c:v>6.6899999999999018</c:v>
                </c:pt>
                <c:pt idx="670">
                  <c:v>6.6999999999999016</c:v>
                </c:pt>
                <c:pt idx="671">
                  <c:v>6.7099999999999014</c:v>
                </c:pt>
                <c:pt idx="672">
                  <c:v>6.7199999999999012</c:v>
                </c:pt>
                <c:pt idx="673">
                  <c:v>6.729999999999901</c:v>
                </c:pt>
                <c:pt idx="674">
                  <c:v>6.7399999999999007</c:v>
                </c:pt>
                <c:pt idx="675">
                  <c:v>6.7499999999999005</c:v>
                </c:pt>
                <c:pt idx="676">
                  <c:v>6.7599999999999003</c:v>
                </c:pt>
                <c:pt idx="677">
                  <c:v>6.7699999999999001</c:v>
                </c:pt>
                <c:pt idx="678">
                  <c:v>6.7799999999998999</c:v>
                </c:pt>
                <c:pt idx="679">
                  <c:v>6.7899999999998997</c:v>
                </c:pt>
                <c:pt idx="680">
                  <c:v>6.7999999999998995</c:v>
                </c:pt>
                <c:pt idx="681">
                  <c:v>6.8099999999998992</c:v>
                </c:pt>
                <c:pt idx="682">
                  <c:v>6.819999999999899</c:v>
                </c:pt>
                <c:pt idx="683">
                  <c:v>6.8299999999998988</c:v>
                </c:pt>
                <c:pt idx="684">
                  <c:v>6.8399999999998986</c:v>
                </c:pt>
                <c:pt idx="685">
                  <c:v>6.8499999999998984</c:v>
                </c:pt>
                <c:pt idx="686">
                  <c:v>6.8599999999998982</c:v>
                </c:pt>
                <c:pt idx="687">
                  <c:v>6.869999999999898</c:v>
                </c:pt>
                <c:pt idx="688">
                  <c:v>6.8799999999998978</c:v>
                </c:pt>
                <c:pt idx="689">
                  <c:v>6.8899999999998975</c:v>
                </c:pt>
                <c:pt idx="690">
                  <c:v>6.8999999999998973</c:v>
                </c:pt>
                <c:pt idx="691">
                  <c:v>6.9099999999998971</c:v>
                </c:pt>
                <c:pt idx="692">
                  <c:v>6.9199999999998969</c:v>
                </c:pt>
                <c:pt idx="693">
                  <c:v>6.9299999999998967</c:v>
                </c:pt>
                <c:pt idx="694">
                  <c:v>6.9399999999998965</c:v>
                </c:pt>
                <c:pt idx="695">
                  <c:v>6.9499999999998963</c:v>
                </c:pt>
                <c:pt idx="696">
                  <c:v>6.959999999999896</c:v>
                </c:pt>
                <c:pt idx="697">
                  <c:v>6.9699999999998958</c:v>
                </c:pt>
                <c:pt idx="698">
                  <c:v>6.9799999999998956</c:v>
                </c:pt>
                <c:pt idx="699">
                  <c:v>6.9899999999998954</c:v>
                </c:pt>
                <c:pt idx="700">
                  <c:v>6.9999999999998952</c:v>
                </c:pt>
                <c:pt idx="701">
                  <c:v>7.009999999999895</c:v>
                </c:pt>
                <c:pt idx="702">
                  <c:v>7.0199999999998948</c:v>
                </c:pt>
                <c:pt idx="703">
                  <c:v>7.0299999999998946</c:v>
                </c:pt>
                <c:pt idx="704">
                  <c:v>7.0399999999998943</c:v>
                </c:pt>
                <c:pt idx="705">
                  <c:v>7.0499999999998941</c:v>
                </c:pt>
                <c:pt idx="706">
                  <c:v>7.0599999999998939</c:v>
                </c:pt>
                <c:pt idx="707">
                  <c:v>7.0699999999998937</c:v>
                </c:pt>
                <c:pt idx="708">
                  <c:v>7.0799999999998935</c:v>
                </c:pt>
                <c:pt idx="709">
                  <c:v>7.0899999999998933</c:v>
                </c:pt>
                <c:pt idx="710">
                  <c:v>7.0999999999998931</c:v>
                </c:pt>
                <c:pt idx="711">
                  <c:v>7.1099999999998929</c:v>
                </c:pt>
                <c:pt idx="712">
                  <c:v>7.1199999999998926</c:v>
                </c:pt>
                <c:pt idx="713">
                  <c:v>7.1299999999998924</c:v>
                </c:pt>
                <c:pt idx="714">
                  <c:v>7.1399999999998922</c:v>
                </c:pt>
                <c:pt idx="715">
                  <c:v>7.149999999999892</c:v>
                </c:pt>
                <c:pt idx="716">
                  <c:v>7.1599999999998918</c:v>
                </c:pt>
                <c:pt idx="717">
                  <c:v>7.1699999999998916</c:v>
                </c:pt>
                <c:pt idx="718">
                  <c:v>7.1799999999998914</c:v>
                </c:pt>
                <c:pt idx="719">
                  <c:v>7.1899999999998911</c:v>
                </c:pt>
                <c:pt idx="720">
                  <c:v>7.1999999999998909</c:v>
                </c:pt>
                <c:pt idx="721">
                  <c:v>7.2099999999998907</c:v>
                </c:pt>
                <c:pt idx="722">
                  <c:v>7.2199999999998905</c:v>
                </c:pt>
                <c:pt idx="723">
                  <c:v>7.2299999999998903</c:v>
                </c:pt>
                <c:pt idx="724">
                  <c:v>7.2399999999998901</c:v>
                </c:pt>
                <c:pt idx="725">
                  <c:v>7.2499999999998899</c:v>
                </c:pt>
                <c:pt idx="726">
                  <c:v>7.2599999999998897</c:v>
                </c:pt>
                <c:pt idx="727">
                  <c:v>7.2699999999998894</c:v>
                </c:pt>
                <c:pt idx="728">
                  <c:v>7.2799999999998892</c:v>
                </c:pt>
                <c:pt idx="729">
                  <c:v>7.289999999999889</c:v>
                </c:pt>
                <c:pt idx="730">
                  <c:v>7.2999999999998888</c:v>
                </c:pt>
                <c:pt idx="731">
                  <c:v>7.3099999999998886</c:v>
                </c:pt>
                <c:pt idx="732">
                  <c:v>7.3199999999998884</c:v>
                </c:pt>
                <c:pt idx="733">
                  <c:v>7.3299999999998882</c:v>
                </c:pt>
                <c:pt idx="734">
                  <c:v>7.3399999999998879</c:v>
                </c:pt>
                <c:pt idx="735">
                  <c:v>7.3499999999998877</c:v>
                </c:pt>
                <c:pt idx="736">
                  <c:v>7.3599999999998875</c:v>
                </c:pt>
                <c:pt idx="737">
                  <c:v>7.3699999999998873</c:v>
                </c:pt>
                <c:pt idx="738">
                  <c:v>7.3799999999998871</c:v>
                </c:pt>
                <c:pt idx="739">
                  <c:v>7.3899999999998869</c:v>
                </c:pt>
                <c:pt idx="740">
                  <c:v>7.3999999999998867</c:v>
                </c:pt>
                <c:pt idx="741">
                  <c:v>7.4099999999998865</c:v>
                </c:pt>
                <c:pt idx="742">
                  <c:v>7.4199999999998862</c:v>
                </c:pt>
                <c:pt idx="743">
                  <c:v>7.429999999999886</c:v>
                </c:pt>
                <c:pt idx="744">
                  <c:v>7.4399999999998858</c:v>
                </c:pt>
                <c:pt idx="745">
                  <c:v>7.4499999999998856</c:v>
                </c:pt>
                <c:pt idx="746">
                  <c:v>7.4599999999998854</c:v>
                </c:pt>
                <c:pt idx="747">
                  <c:v>7.4699999999998852</c:v>
                </c:pt>
                <c:pt idx="748">
                  <c:v>7.479999999999885</c:v>
                </c:pt>
                <c:pt idx="749">
                  <c:v>7.4899999999998847</c:v>
                </c:pt>
                <c:pt idx="750">
                  <c:v>7.4999999999998845</c:v>
                </c:pt>
                <c:pt idx="751">
                  <c:v>7.5099999999998843</c:v>
                </c:pt>
                <c:pt idx="752">
                  <c:v>7.5199999999998841</c:v>
                </c:pt>
                <c:pt idx="753">
                  <c:v>7.5299999999998839</c:v>
                </c:pt>
                <c:pt idx="754">
                  <c:v>7.5399999999998837</c:v>
                </c:pt>
                <c:pt idx="755">
                  <c:v>7.5499999999998835</c:v>
                </c:pt>
                <c:pt idx="756">
                  <c:v>7.5599999999998833</c:v>
                </c:pt>
                <c:pt idx="757">
                  <c:v>7.569999999999883</c:v>
                </c:pt>
                <c:pt idx="758">
                  <c:v>7.5799999999998828</c:v>
                </c:pt>
                <c:pt idx="759">
                  <c:v>7.5899999999998826</c:v>
                </c:pt>
                <c:pt idx="760">
                  <c:v>7.5999999999998824</c:v>
                </c:pt>
                <c:pt idx="761">
                  <c:v>7.6099999999998822</c:v>
                </c:pt>
                <c:pt idx="762">
                  <c:v>7.619999999999882</c:v>
                </c:pt>
                <c:pt idx="763">
                  <c:v>7.6299999999998818</c:v>
                </c:pt>
                <c:pt idx="764">
                  <c:v>7.6399999999998816</c:v>
                </c:pt>
                <c:pt idx="765">
                  <c:v>7.6499999999998813</c:v>
                </c:pt>
                <c:pt idx="766">
                  <c:v>7.6599999999998811</c:v>
                </c:pt>
                <c:pt idx="767">
                  <c:v>7.6699999999998809</c:v>
                </c:pt>
                <c:pt idx="768">
                  <c:v>7.6799999999998807</c:v>
                </c:pt>
                <c:pt idx="769">
                  <c:v>7.6899999999998805</c:v>
                </c:pt>
                <c:pt idx="770">
                  <c:v>7.6999999999998803</c:v>
                </c:pt>
                <c:pt idx="771">
                  <c:v>7.7099999999998801</c:v>
                </c:pt>
                <c:pt idx="772">
                  <c:v>7.7199999999998798</c:v>
                </c:pt>
                <c:pt idx="773">
                  <c:v>7.7299999999998796</c:v>
                </c:pt>
                <c:pt idx="774">
                  <c:v>7.7399999999998794</c:v>
                </c:pt>
                <c:pt idx="775">
                  <c:v>7.7499999999998792</c:v>
                </c:pt>
                <c:pt idx="776">
                  <c:v>7.759999999999879</c:v>
                </c:pt>
                <c:pt idx="777">
                  <c:v>7.7699999999998788</c:v>
                </c:pt>
                <c:pt idx="778">
                  <c:v>7.7799999999998786</c:v>
                </c:pt>
                <c:pt idx="779">
                  <c:v>7.7899999999998784</c:v>
                </c:pt>
                <c:pt idx="780">
                  <c:v>7.7999999999998781</c:v>
                </c:pt>
                <c:pt idx="781">
                  <c:v>7.8099999999998779</c:v>
                </c:pt>
                <c:pt idx="782">
                  <c:v>7.8199999999998777</c:v>
                </c:pt>
                <c:pt idx="783">
                  <c:v>7.8299999999998775</c:v>
                </c:pt>
                <c:pt idx="784">
                  <c:v>7.8399999999998773</c:v>
                </c:pt>
                <c:pt idx="785">
                  <c:v>7.8499999999998771</c:v>
                </c:pt>
                <c:pt idx="786">
                  <c:v>7.8599999999998769</c:v>
                </c:pt>
                <c:pt idx="787">
                  <c:v>7.8699999999998766</c:v>
                </c:pt>
                <c:pt idx="788">
                  <c:v>7.8799999999998764</c:v>
                </c:pt>
                <c:pt idx="789">
                  <c:v>7.8899999999998762</c:v>
                </c:pt>
                <c:pt idx="790">
                  <c:v>7.899999999999876</c:v>
                </c:pt>
                <c:pt idx="791">
                  <c:v>7.9099999999998758</c:v>
                </c:pt>
                <c:pt idx="792">
                  <c:v>7.9199999999998756</c:v>
                </c:pt>
                <c:pt idx="793">
                  <c:v>7.9299999999998754</c:v>
                </c:pt>
                <c:pt idx="794">
                  <c:v>7.9399999999998752</c:v>
                </c:pt>
                <c:pt idx="795">
                  <c:v>7.9499999999998749</c:v>
                </c:pt>
                <c:pt idx="796">
                  <c:v>7.9599999999998747</c:v>
                </c:pt>
                <c:pt idx="797">
                  <c:v>7.9699999999998745</c:v>
                </c:pt>
                <c:pt idx="798">
                  <c:v>7.9799999999998743</c:v>
                </c:pt>
                <c:pt idx="799">
                  <c:v>7.9899999999998741</c:v>
                </c:pt>
                <c:pt idx="800">
                  <c:v>7.9999999999998739</c:v>
                </c:pt>
                <c:pt idx="801">
                  <c:v>8.0099999999998737</c:v>
                </c:pt>
                <c:pt idx="802">
                  <c:v>8.0199999999998735</c:v>
                </c:pt>
                <c:pt idx="803">
                  <c:v>8.0299999999998732</c:v>
                </c:pt>
                <c:pt idx="804">
                  <c:v>8.039999999999873</c:v>
                </c:pt>
                <c:pt idx="805">
                  <c:v>8.0499999999998728</c:v>
                </c:pt>
                <c:pt idx="806">
                  <c:v>8.0599999999998726</c:v>
                </c:pt>
                <c:pt idx="807">
                  <c:v>8.0699999999998724</c:v>
                </c:pt>
                <c:pt idx="808">
                  <c:v>8.0799999999998722</c:v>
                </c:pt>
                <c:pt idx="809">
                  <c:v>8.089999999999872</c:v>
                </c:pt>
                <c:pt idx="810">
                  <c:v>8.0999999999998717</c:v>
                </c:pt>
                <c:pt idx="811">
                  <c:v>8.1099999999998715</c:v>
                </c:pt>
                <c:pt idx="812">
                  <c:v>8.1199999999998713</c:v>
                </c:pt>
                <c:pt idx="813">
                  <c:v>8.1299999999998711</c:v>
                </c:pt>
                <c:pt idx="814">
                  <c:v>8.1399999999998709</c:v>
                </c:pt>
                <c:pt idx="815">
                  <c:v>8.1499999999998707</c:v>
                </c:pt>
                <c:pt idx="816">
                  <c:v>8.1599999999998705</c:v>
                </c:pt>
                <c:pt idx="817">
                  <c:v>8.1699999999998703</c:v>
                </c:pt>
                <c:pt idx="818">
                  <c:v>8.17999999999987</c:v>
                </c:pt>
                <c:pt idx="819">
                  <c:v>8.1899999999998698</c:v>
                </c:pt>
                <c:pt idx="820">
                  <c:v>8.1999999999998696</c:v>
                </c:pt>
                <c:pt idx="821">
                  <c:v>8.2099999999998694</c:v>
                </c:pt>
                <c:pt idx="822">
                  <c:v>8.2199999999998692</c:v>
                </c:pt>
                <c:pt idx="823">
                  <c:v>8.229999999999869</c:v>
                </c:pt>
                <c:pt idx="824">
                  <c:v>8.2399999999998688</c:v>
                </c:pt>
                <c:pt idx="825">
                  <c:v>8.2499999999998685</c:v>
                </c:pt>
                <c:pt idx="826">
                  <c:v>8.2599999999998683</c:v>
                </c:pt>
                <c:pt idx="827">
                  <c:v>8.2699999999998681</c:v>
                </c:pt>
                <c:pt idx="828">
                  <c:v>8.2799999999998679</c:v>
                </c:pt>
                <c:pt idx="829">
                  <c:v>8.2899999999998677</c:v>
                </c:pt>
                <c:pt idx="830">
                  <c:v>8.2999999999998675</c:v>
                </c:pt>
                <c:pt idx="831">
                  <c:v>8.3099999999998673</c:v>
                </c:pt>
                <c:pt idx="832">
                  <c:v>8.3199999999998671</c:v>
                </c:pt>
                <c:pt idx="833">
                  <c:v>8.3299999999998668</c:v>
                </c:pt>
                <c:pt idx="834">
                  <c:v>8.3399999999998666</c:v>
                </c:pt>
                <c:pt idx="835">
                  <c:v>8.3499999999998664</c:v>
                </c:pt>
                <c:pt idx="836">
                  <c:v>8.3599999999998662</c:v>
                </c:pt>
                <c:pt idx="837">
                  <c:v>8.369999999999866</c:v>
                </c:pt>
                <c:pt idx="838">
                  <c:v>8.3799999999998658</c:v>
                </c:pt>
                <c:pt idx="839">
                  <c:v>8.3899999999998656</c:v>
                </c:pt>
                <c:pt idx="840">
                  <c:v>8.3999999999998654</c:v>
                </c:pt>
                <c:pt idx="841">
                  <c:v>8.4099999999998651</c:v>
                </c:pt>
                <c:pt idx="842">
                  <c:v>8.4199999999998649</c:v>
                </c:pt>
                <c:pt idx="843">
                  <c:v>8.4299999999998647</c:v>
                </c:pt>
                <c:pt idx="844">
                  <c:v>8.4399999999998645</c:v>
                </c:pt>
                <c:pt idx="845">
                  <c:v>8.4499999999998643</c:v>
                </c:pt>
                <c:pt idx="846">
                  <c:v>8.4599999999998641</c:v>
                </c:pt>
                <c:pt idx="847">
                  <c:v>8.4699999999998639</c:v>
                </c:pt>
                <c:pt idx="848">
                  <c:v>8.4799999999998636</c:v>
                </c:pt>
                <c:pt idx="849">
                  <c:v>8.4899999999998634</c:v>
                </c:pt>
                <c:pt idx="850">
                  <c:v>8.4999999999998632</c:v>
                </c:pt>
                <c:pt idx="851">
                  <c:v>8.509999999999863</c:v>
                </c:pt>
                <c:pt idx="852">
                  <c:v>8.5199999999998628</c:v>
                </c:pt>
                <c:pt idx="853">
                  <c:v>8.5299999999998626</c:v>
                </c:pt>
                <c:pt idx="854">
                  <c:v>8.5399999999998624</c:v>
                </c:pt>
                <c:pt idx="855">
                  <c:v>8.5499999999998622</c:v>
                </c:pt>
                <c:pt idx="856">
                  <c:v>8.5599999999998619</c:v>
                </c:pt>
                <c:pt idx="857">
                  <c:v>8.5699999999998617</c:v>
                </c:pt>
                <c:pt idx="858">
                  <c:v>8.5799999999998615</c:v>
                </c:pt>
                <c:pt idx="859">
                  <c:v>8.5899999999998613</c:v>
                </c:pt>
                <c:pt idx="860">
                  <c:v>8.5999999999998611</c:v>
                </c:pt>
                <c:pt idx="861">
                  <c:v>8.6099999999998609</c:v>
                </c:pt>
                <c:pt idx="862">
                  <c:v>8.6199999999998607</c:v>
                </c:pt>
                <c:pt idx="863">
                  <c:v>8.6299999999998604</c:v>
                </c:pt>
                <c:pt idx="864">
                  <c:v>8.6399999999998602</c:v>
                </c:pt>
                <c:pt idx="865">
                  <c:v>8.64999999999986</c:v>
                </c:pt>
                <c:pt idx="866">
                  <c:v>8.6599999999998598</c:v>
                </c:pt>
                <c:pt idx="867">
                  <c:v>8.6699999999998596</c:v>
                </c:pt>
                <c:pt idx="868">
                  <c:v>8.6799999999998594</c:v>
                </c:pt>
                <c:pt idx="869">
                  <c:v>8.6899999999998592</c:v>
                </c:pt>
                <c:pt idx="870">
                  <c:v>8.699999999999859</c:v>
                </c:pt>
                <c:pt idx="871">
                  <c:v>8.7099999999998587</c:v>
                </c:pt>
                <c:pt idx="872">
                  <c:v>8.7199999999998585</c:v>
                </c:pt>
                <c:pt idx="873">
                  <c:v>8.7299999999998583</c:v>
                </c:pt>
                <c:pt idx="874">
                  <c:v>8.7399999999998581</c:v>
                </c:pt>
                <c:pt idx="875">
                  <c:v>8.7499999999998579</c:v>
                </c:pt>
                <c:pt idx="876">
                  <c:v>8.7599999999998577</c:v>
                </c:pt>
                <c:pt idx="877">
                  <c:v>8.7699999999998575</c:v>
                </c:pt>
                <c:pt idx="878">
                  <c:v>8.7799999999998573</c:v>
                </c:pt>
                <c:pt idx="879">
                  <c:v>8.789999999999857</c:v>
                </c:pt>
                <c:pt idx="880">
                  <c:v>8.7999999999998568</c:v>
                </c:pt>
                <c:pt idx="881">
                  <c:v>8.8099999999998566</c:v>
                </c:pt>
                <c:pt idx="882">
                  <c:v>8.8199999999998564</c:v>
                </c:pt>
                <c:pt idx="883">
                  <c:v>8.8299999999998562</c:v>
                </c:pt>
                <c:pt idx="884">
                  <c:v>8.839999999999856</c:v>
                </c:pt>
                <c:pt idx="885">
                  <c:v>8.8499999999998558</c:v>
                </c:pt>
                <c:pt idx="886">
                  <c:v>8.8599999999998555</c:v>
                </c:pt>
                <c:pt idx="887">
                  <c:v>8.8699999999998553</c:v>
                </c:pt>
                <c:pt idx="888">
                  <c:v>8.8799999999998551</c:v>
                </c:pt>
                <c:pt idx="889">
                  <c:v>8.8899999999998549</c:v>
                </c:pt>
                <c:pt idx="890">
                  <c:v>8.8999999999998547</c:v>
                </c:pt>
                <c:pt idx="891">
                  <c:v>8.9099999999998545</c:v>
                </c:pt>
                <c:pt idx="892">
                  <c:v>8.9199999999998543</c:v>
                </c:pt>
                <c:pt idx="893">
                  <c:v>8.9299999999998541</c:v>
                </c:pt>
                <c:pt idx="894">
                  <c:v>8.9399999999998538</c:v>
                </c:pt>
                <c:pt idx="895">
                  <c:v>8.9499999999998536</c:v>
                </c:pt>
                <c:pt idx="896">
                  <c:v>8.9599999999998534</c:v>
                </c:pt>
                <c:pt idx="897">
                  <c:v>8.9699999999998532</c:v>
                </c:pt>
                <c:pt idx="898">
                  <c:v>8.979999999999853</c:v>
                </c:pt>
                <c:pt idx="899">
                  <c:v>8.9899999999998528</c:v>
                </c:pt>
                <c:pt idx="900">
                  <c:v>8.9999999999998526</c:v>
                </c:pt>
                <c:pt idx="901">
                  <c:v>9.0099999999998523</c:v>
                </c:pt>
                <c:pt idx="902">
                  <c:v>9.0199999999998521</c:v>
                </c:pt>
                <c:pt idx="903">
                  <c:v>9.0299999999998519</c:v>
                </c:pt>
                <c:pt idx="904">
                  <c:v>9.0399999999998517</c:v>
                </c:pt>
                <c:pt idx="905">
                  <c:v>9.0499999999998515</c:v>
                </c:pt>
                <c:pt idx="906">
                  <c:v>9.0599999999998513</c:v>
                </c:pt>
                <c:pt idx="907">
                  <c:v>9.0699999999998511</c:v>
                </c:pt>
                <c:pt idx="908">
                  <c:v>9.0799999999998509</c:v>
                </c:pt>
                <c:pt idx="909">
                  <c:v>9.0899999999998506</c:v>
                </c:pt>
                <c:pt idx="910">
                  <c:v>9.0999999999998504</c:v>
                </c:pt>
                <c:pt idx="911">
                  <c:v>9.1099999999998502</c:v>
                </c:pt>
                <c:pt idx="912">
                  <c:v>9.11999999999985</c:v>
                </c:pt>
                <c:pt idx="913">
                  <c:v>9.1299999999998498</c:v>
                </c:pt>
                <c:pt idx="914">
                  <c:v>9.1399999999998496</c:v>
                </c:pt>
                <c:pt idx="915">
                  <c:v>9.1499999999998494</c:v>
                </c:pt>
                <c:pt idx="916">
                  <c:v>9.1599999999998492</c:v>
                </c:pt>
                <c:pt idx="917">
                  <c:v>9.1699999999998489</c:v>
                </c:pt>
                <c:pt idx="918">
                  <c:v>9.1799999999998487</c:v>
                </c:pt>
                <c:pt idx="919">
                  <c:v>9.1899999999998485</c:v>
                </c:pt>
                <c:pt idx="920">
                  <c:v>9.1999999999998483</c:v>
                </c:pt>
                <c:pt idx="921">
                  <c:v>9.2099999999998481</c:v>
                </c:pt>
                <c:pt idx="922">
                  <c:v>9.2199999999998479</c:v>
                </c:pt>
                <c:pt idx="923">
                  <c:v>9.2299999999998477</c:v>
                </c:pt>
                <c:pt idx="924">
                  <c:v>9.2399999999998474</c:v>
                </c:pt>
                <c:pt idx="925">
                  <c:v>9.2499999999998472</c:v>
                </c:pt>
                <c:pt idx="926">
                  <c:v>9.259999999999847</c:v>
                </c:pt>
                <c:pt idx="927">
                  <c:v>9.2699999999998468</c:v>
                </c:pt>
                <c:pt idx="928">
                  <c:v>9.2799999999998466</c:v>
                </c:pt>
                <c:pt idx="929">
                  <c:v>9.2899999999998464</c:v>
                </c:pt>
                <c:pt idx="930">
                  <c:v>9.2999999999998462</c:v>
                </c:pt>
                <c:pt idx="931">
                  <c:v>9.309999999999846</c:v>
                </c:pt>
                <c:pt idx="932">
                  <c:v>9.3199999999998457</c:v>
                </c:pt>
                <c:pt idx="933">
                  <c:v>9.3299999999998455</c:v>
                </c:pt>
                <c:pt idx="934">
                  <c:v>9.3399999999998453</c:v>
                </c:pt>
                <c:pt idx="935">
                  <c:v>9.3499999999998451</c:v>
                </c:pt>
                <c:pt idx="936">
                  <c:v>9.3599999999998449</c:v>
                </c:pt>
                <c:pt idx="937">
                  <c:v>9.3699999999998447</c:v>
                </c:pt>
                <c:pt idx="938">
                  <c:v>9.3799999999998445</c:v>
                </c:pt>
                <c:pt idx="939">
                  <c:v>9.3899999999998442</c:v>
                </c:pt>
                <c:pt idx="940">
                  <c:v>9.399999999999844</c:v>
                </c:pt>
                <c:pt idx="941">
                  <c:v>9.4099999999998438</c:v>
                </c:pt>
                <c:pt idx="942">
                  <c:v>9.4199999999998436</c:v>
                </c:pt>
                <c:pt idx="943">
                  <c:v>9.4299999999998434</c:v>
                </c:pt>
                <c:pt idx="944">
                  <c:v>9.4399999999998432</c:v>
                </c:pt>
                <c:pt idx="945">
                  <c:v>9.449999999999843</c:v>
                </c:pt>
                <c:pt idx="946">
                  <c:v>9.4599999999998428</c:v>
                </c:pt>
                <c:pt idx="947">
                  <c:v>9.4699999999998425</c:v>
                </c:pt>
                <c:pt idx="948">
                  <c:v>9.4799999999998423</c:v>
                </c:pt>
                <c:pt idx="949">
                  <c:v>9.4899999999998421</c:v>
                </c:pt>
                <c:pt idx="950">
                  <c:v>9.4999999999998419</c:v>
                </c:pt>
                <c:pt idx="951">
                  <c:v>9.5099999999998417</c:v>
                </c:pt>
                <c:pt idx="952">
                  <c:v>9.5199999999998415</c:v>
                </c:pt>
                <c:pt idx="953">
                  <c:v>9.5299999999998413</c:v>
                </c:pt>
                <c:pt idx="954">
                  <c:v>9.5399999999998411</c:v>
                </c:pt>
                <c:pt idx="955">
                  <c:v>9.5499999999998408</c:v>
                </c:pt>
                <c:pt idx="956">
                  <c:v>9.5599999999998406</c:v>
                </c:pt>
                <c:pt idx="957">
                  <c:v>9.5699999999998404</c:v>
                </c:pt>
                <c:pt idx="958">
                  <c:v>9.5799999999998402</c:v>
                </c:pt>
                <c:pt idx="959">
                  <c:v>9.58999999999984</c:v>
                </c:pt>
                <c:pt idx="960">
                  <c:v>9.5999999999998398</c:v>
                </c:pt>
                <c:pt idx="961">
                  <c:v>9.6099999999998396</c:v>
                </c:pt>
                <c:pt idx="962">
                  <c:v>9.6199999999998393</c:v>
                </c:pt>
                <c:pt idx="963">
                  <c:v>9.6299999999998391</c:v>
                </c:pt>
                <c:pt idx="964">
                  <c:v>9.6399999999998389</c:v>
                </c:pt>
                <c:pt idx="965">
                  <c:v>9.6499999999998387</c:v>
                </c:pt>
                <c:pt idx="966">
                  <c:v>9.6599999999998385</c:v>
                </c:pt>
                <c:pt idx="967">
                  <c:v>9.6699999999998383</c:v>
                </c:pt>
                <c:pt idx="968">
                  <c:v>9.6799999999998381</c:v>
                </c:pt>
                <c:pt idx="969">
                  <c:v>9.6899999999998379</c:v>
                </c:pt>
                <c:pt idx="970">
                  <c:v>9.6999999999998376</c:v>
                </c:pt>
                <c:pt idx="971">
                  <c:v>9.7099999999998374</c:v>
                </c:pt>
                <c:pt idx="972">
                  <c:v>9.7199999999998372</c:v>
                </c:pt>
                <c:pt idx="973">
                  <c:v>9.729999999999837</c:v>
                </c:pt>
                <c:pt idx="974">
                  <c:v>9.7399999999998368</c:v>
                </c:pt>
                <c:pt idx="975">
                  <c:v>9.7499999999998366</c:v>
                </c:pt>
                <c:pt idx="976">
                  <c:v>9.7599999999998364</c:v>
                </c:pt>
                <c:pt idx="977">
                  <c:v>9.7699999999998361</c:v>
                </c:pt>
                <c:pt idx="978">
                  <c:v>9.7799999999998359</c:v>
                </c:pt>
                <c:pt idx="979">
                  <c:v>9.7899999999998357</c:v>
                </c:pt>
                <c:pt idx="980">
                  <c:v>9.7999999999998355</c:v>
                </c:pt>
                <c:pt idx="981">
                  <c:v>9.8099999999998353</c:v>
                </c:pt>
                <c:pt idx="982">
                  <c:v>9.8199999999998351</c:v>
                </c:pt>
                <c:pt idx="983">
                  <c:v>9.8299999999998349</c:v>
                </c:pt>
                <c:pt idx="984">
                  <c:v>9.8399999999998347</c:v>
                </c:pt>
                <c:pt idx="985">
                  <c:v>9.8499999999998344</c:v>
                </c:pt>
                <c:pt idx="986">
                  <c:v>9.8599999999998342</c:v>
                </c:pt>
                <c:pt idx="987">
                  <c:v>9.869999999999834</c:v>
                </c:pt>
                <c:pt idx="988">
                  <c:v>9.8799999999998338</c:v>
                </c:pt>
                <c:pt idx="989">
                  <c:v>9.8899999999998336</c:v>
                </c:pt>
                <c:pt idx="990">
                  <c:v>9.8999999999998334</c:v>
                </c:pt>
                <c:pt idx="991">
                  <c:v>9.9099999999998332</c:v>
                </c:pt>
                <c:pt idx="992">
                  <c:v>9.919999999999833</c:v>
                </c:pt>
                <c:pt idx="993">
                  <c:v>9.9299999999998327</c:v>
                </c:pt>
                <c:pt idx="994">
                  <c:v>9.9399999999998325</c:v>
                </c:pt>
                <c:pt idx="995">
                  <c:v>9.9499999999998323</c:v>
                </c:pt>
                <c:pt idx="996">
                  <c:v>9.9599999999998321</c:v>
                </c:pt>
                <c:pt idx="997">
                  <c:v>9.9699999999998319</c:v>
                </c:pt>
                <c:pt idx="998">
                  <c:v>9.9799999999998317</c:v>
                </c:pt>
                <c:pt idx="999">
                  <c:v>9.9899999999998315</c:v>
                </c:pt>
                <c:pt idx="1000">
                  <c:v>9.9999999999998312</c:v>
                </c:pt>
                <c:pt idx="1001">
                  <c:v>10.009999999999831</c:v>
                </c:pt>
                <c:pt idx="1002">
                  <c:v>10.019999999999831</c:v>
                </c:pt>
                <c:pt idx="1003">
                  <c:v>10.029999999999831</c:v>
                </c:pt>
                <c:pt idx="1004">
                  <c:v>10.03999999999983</c:v>
                </c:pt>
                <c:pt idx="1005">
                  <c:v>10.04999999999983</c:v>
                </c:pt>
                <c:pt idx="1006">
                  <c:v>10.05999999999983</c:v>
                </c:pt>
                <c:pt idx="1007">
                  <c:v>10.06999999999983</c:v>
                </c:pt>
                <c:pt idx="1008">
                  <c:v>10.07999999999983</c:v>
                </c:pt>
                <c:pt idx="1009">
                  <c:v>10.089999999999829</c:v>
                </c:pt>
                <c:pt idx="1010">
                  <c:v>10.099999999999829</c:v>
                </c:pt>
                <c:pt idx="1011">
                  <c:v>10.109999999999829</c:v>
                </c:pt>
                <c:pt idx="1012">
                  <c:v>10.119999999999829</c:v>
                </c:pt>
                <c:pt idx="1013">
                  <c:v>10.129999999999828</c:v>
                </c:pt>
                <c:pt idx="1014">
                  <c:v>10.139999999999828</c:v>
                </c:pt>
                <c:pt idx="1015">
                  <c:v>10.149999999999828</c:v>
                </c:pt>
                <c:pt idx="1016">
                  <c:v>10.159999999999828</c:v>
                </c:pt>
                <c:pt idx="1017">
                  <c:v>10.169999999999828</c:v>
                </c:pt>
                <c:pt idx="1018">
                  <c:v>10.179999999999827</c:v>
                </c:pt>
                <c:pt idx="1019">
                  <c:v>10.189999999999827</c:v>
                </c:pt>
                <c:pt idx="1020">
                  <c:v>10.199999999999827</c:v>
                </c:pt>
                <c:pt idx="1021">
                  <c:v>10.209999999999827</c:v>
                </c:pt>
                <c:pt idx="1022">
                  <c:v>10.219999999999827</c:v>
                </c:pt>
                <c:pt idx="1023">
                  <c:v>10.229999999999826</c:v>
                </c:pt>
                <c:pt idx="1024">
                  <c:v>10.239999999999826</c:v>
                </c:pt>
                <c:pt idx="1025">
                  <c:v>10.249999999999826</c:v>
                </c:pt>
                <c:pt idx="1026">
                  <c:v>10.259999999999826</c:v>
                </c:pt>
                <c:pt idx="1027">
                  <c:v>10.269999999999825</c:v>
                </c:pt>
                <c:pt idx="1028">
                  <c:v>10.279999999999825</c:v>
                </c:pt>
                <c:pt idx="1029">
                  <c:v>10.289999999999825</c:v>
                </c:pt>
                <c:pt idx="1030">
                  <c:v>10.299999999999825</c:v>
                </c:pt>
                <c:pt idx="1031">
                  <c:v>10.309999999999825</c:v>
                </c:pt>
                <c:pt idx="1032">
                  <c:v>10.319999999999824</c:v>
                </c:pt>
                <c:pt idx="1033">
                  <c:v>10.329999999999824</c:v>
                </c:pt>
                <c:pt idx="1034">
                  <c:v>10.339999999999824</c:v>
                </c:pt>
                <c:pt idx="1035">
                  <c:v>10.349999999999824</c:v>
                </c:pt>
                <c:pt idx="1036">
                  <c:v>10.359999999999824</c:v>
                </c:pt>
                <c:pt idx="1037">
                  <c:v>10.369999999999823</c:v>
                </c:pt>
                <c:pt idx="1038">
                  <c:v>10.379999999999823</c:v>
                </c:pt>
                <c:pt idx="1039">
                  <c:v>10.389999999999823</c:v>
                </c:pt>
                <c:pt idx="1040">
                  <c:v>10.399999999999823</c:v>
                </c:pt>
                <c:pt idx="1041">
                  <c:v>10.409999999999823</c:v>
                </c:pt>
                <c:pt idx="1042">
                  <c:v>10.419999999999822</c:v>
                </c:pt>
                <c:pt idx="1043">
                  <c:v>10.429999999999822</c:v>
                </c:pt>
                <c:pt idx="1044">
                  <c:v>10.439999999999822</c:v>
                </c:pt>
                <c:pt idx="1045">
                  <c:v>10.449999999999822</c:v>
                </c:pt>
                <c:pt idx="1046">
                  <c:v>10.459999999999821</c:v>
                </c:pt>
                <c:pt idx="1047">
                  <c:v>10.469999999999821</c:v>
                </c:pt>
                <c:pt idx="1048">
                  <c:v>10.479999999999821</c:v>
                </c:pt>
                <c:pt idx="1049">
                  <c:v>10.489999999999821</c:v>
                </c:pt>
                <c:pt idx="1050">
                  <c:v>10.499999999999821</c:v>
                </c:pt>
                <c:pt idx="1051">
                  <c:v>10.50999999999982</c:v>
                </c:pt>
                <c:pt idx="1052">
                  <c:v>10.51999999999982</c:v>
                </c:pt>
                <c:pt idx="1053">
                  <c:v>10.52999999999982</c:v>
                </c:pt>
                <c:pt idx="1054">
                  <c:v>10.53999999999982</c:v>
                </c:pt>
                <c:pt idx="1055">
                  <c:v>10.54999999999982</c:v>
                </c:pt>
                <c:pt idx="1056">
                  <c:v>10.559999999999819</c:v>
                </c:pt>
                <c:pt idx="1057">
                  <c:v>10.569999999999819</c:v>
                </c:pt>
                <c:pt idx="1058">
                  <c:v>10.579999999999819</c:v>
                </c:pt>
                <c:pt idx="1059">
                  <c:v>10.589999999999819</c:v>
                </c:pt>
                <c:pt idx="1060">
                  <c:v>10.599999999999818</c:v>
                </c:pt>
                <c:pt idx="1061">
                  <c:v>10.609999999999818</c:v>
                </c:pt>
                <c:pt idx="1062">
                  <c:v>10.619999999999818</c:v>
                </c:pt>
                <c:pt idx="1063">
                  <c:v>10.629999999999818</c:v>
                </c:pt>
                <c:pt idx="1064">
                  <c:v>10.639999999999818</c:v>
                </c:pt>
                <c:pt idx="1065">
                  <c:v>10.649999999999817</c:v>
                </c:pt>
                <c:pt idx="1066">
                  <c:v>10.659999999999817</c:v>
                </c:pt>
                <c:pt idx="1067">
                  <c:v>10.669999999999817</c:v>
                </c:pt>
                <c:pt idx="1068">
                  <c:v>10.679999999999817</c:v>
                </c:pt>
                <c:pt idx="1069">
                  <c:v>10.689999999999817</c:v>
                </c:pt>
                <c:pt idx="1070">
                  <c:v>10.699999999999816</c:v>
                </c:pt>
                <c:pt idx="1071">
                  <c:v>10.709999999999816</c:v>
                </c:pt>
                <c:pt idx="1072">
                  <c:v>10.719999999999816</c:v>
                </c:pt>
                <c:pt idx="1073">
                  <c:v>10.729999999999816</c:v>
                </c:pt>
                <c:pt idx="1074">
                  <c:v>10.739999999999815</c:v>
                </c:pt>
                <c:pt idx="1075">
                  <c:v>10.749999999999815</c:v>
                </c:pt>
                <c:pt idx="1076">
                  <c:v>10.759999999999815</c:v>
                </c:pt>
                <c:pt idx="1077">
                  <c:v>10.769999999999815</c:v>
                </c:pt>
                <c:pt idx="1078">
                  <c:v>10.779999999999815</c:v>
                </c:pt>
                <c:pt idx="1079">
                  <c:v>10.789999999999814</c:v>
                </c:pt>
                <c:pt idx="1080">
                  <c:v>10.799999999999814</c:v>
                </c:pt>
                <c:pt idx="1081">
                  <c:v>10.809999999999814</c:v>
                </c:pt>
                <c:pt idx="1082">
                  <c:v>10.819999999999814</c:v>
                </c:pt>
                <c:pt idx="1083">
                  <c:v>10.829999999999814</c:v>
                </c:pt>
                <c:pt idx="1084">
                  <c:v>10.839999999999813</c:v>
                </c:pt>
                <c:pt idx="1085">
                  <c:v>10.849999999999813</c:v>
                </c:pt>
                <c:pt idx="1086">
                  <c:v>10.859999999999813</c:v>
                </c:pt>
                <c:pt idx="1087">
                  <c:v>10.869999999999813</c:v>
                </c:pt>
                <c:pt idx="1088">
                  <c:v>10.879999999999812</c:v>
                </c:pt>
                <c:pt idx="1089">
                  <c:v>10.889999999999812</c:v>
                </c:pt>
                <c:pt idx="1090">
                  <c:v>10.899999999999812</c:v>
                </c:pt>
                <c:pt idx="1091">
                  <c:v>10.909999999999812</c:v>
                </c:pt>
                <c:pt idx="1092">
                  <c:v>10.919999999999812</c:v>
                </c:pt>
                <c:pt idx="1093">
                  <c:v>10.929999999999811</c:v>
                </c:pt>
                <c:pt idx="1094">
                  <c:v>10.939999999999811</c:v>
                </c:pt>
                <c:pt idx="1095">
                  <c:v>10.949999999999811</c:v>
                </c:pt>
                <c:pt idx="1096">
                  <c:v>10.959999999999811</c:v>
                </c:pt>
                <c:pt idx="1097">
                  <c:v>10.969999999999811</c:v>
                </c:pt>
                <c:pt idx="1098">
                  <c:v>10.97999999999981</c:v>
                </c:pt>
                <c:pt idx="1099">
                  <c:v>10.98999999999981</c:v>
                </c:pt>
                <c:pt idx="1100">
                  <c:v>10.99999999999981</c:v>
                </c:pt>
                <c:pt idx="1101">
                  <c:v>11.00999999999981</c:v>
                </c:pt>
                <c:pt idx="1102">
                  <c:v>11.01999999999981</c:v>
                </c:pt>
                <c:pt idx="1103">
                  <c:v>11.029999999999809</c:v>
                </c:pt>
                <c:pt idx="1104">
                  <c:v>11.039999999999809</c:v>
                </c:pt>
                <c:pt idx="1105">
                  <c:v>11.049999999999809</c:v>
                </c:pt>
                <c:pt idx="1106">
                  <c:v>11.059999999999809</c:v>
                </c:pt>
                <c:pt idx="1107">
                  <c:v>11.069999999999808</c:v>
                </c:pt>
                <c:pt idx="1108">
                  <c:v>11.079999999999808</c:v>
                </c:pt>
                <c:pt idx="1109">
                  <c:v>11.089999999999808</c:v>
                </c:pt>
                <c:pt idx="1110">
                  <c:v>11.099999999999808</c:v>
                </c:pt>
                <c:pt idx="1111">
                  <c:v>11.109999999999808</c:v>
                </c:pt>
                <c:pt idx="1112">
                  <c:v>11.119999999999807</c:v>
                </c:pt>
                <c:pt idx="1113">
                  <c:v>11.129999999999807</c:v>
                </c:pt>
                <c:pt idx="1114">
                  <c:v>11.139999999999807</c:v>
                </c:pt>
                <c:pt idx="1115">
                  <c:v>11.149999999999807</c:v>
                </c:pt>
                <c:pt idx="1116">
                  <c:v>11.159999999999807</c:v>
                </c:pt>
                <c:pt idx="1117">
                  <c:v>11.169999999999806</c:v>
                </c:pt>
                <c:pt idx="1118">
                  <c:v>11.179999999999806</c:v>
                </c:pt>
                <c:pt idx="1119">
                  <c:v>11.189999999999806</c:v>
                </c:pt>
                <c:pt idx="1120">
                  <c:v>11.199999999999806</c:v>
                </c:pt>
                <c:pt idx="1121">
                  <c:v>11.209999999999805</c:v>
                </c:pt>
                <c:pt idx="1122">
                  <c:v>11.219999999999805</c:v>
                </c:pt>
                <c:pt idx="1123">
                  <c:v>11.229999999999805</c:v>
                </c:pt>
                <c:pt idx="1124">
                  <c:v>11.239999999999805</c:v>
                </c:pt>
                <c:pt idx="1125">
                  <c:v>11.249999999999805</c:v>
                </c:pt>
                <c:pt idx="1126">
                  <c:v>11.259999999999804</c:v>
                </c:pt>
                <c:pt idx="1127">
                  <c:v>11.269999999999804</c:v>
                </c:pt>
                <c:pt idx="1128">
                  <c:v>11.279999999999804</c:v>
                </c:pt>
                <c:pt idx="1129">
                  <c:v>11.289999999999804</c:v>
                </c:pt>
                <c:pt idx="1130">
                  <c:v>11.299999999999804</c:v>
                </c:pt>
                <c:pt idx="1131">
                  <c:v>11.309999999999803</c:v>
                </c:pt>
                <c:pt idx="1132">
                  <c:v>11.319999999999803</c:v>
                </c:pt>
                <c:pt idx="1133">
                  <c:v>11.329999999999803</c:v>
                </c:pt>
                <c:pt idx="1134">
                  <c:v>11.339999999999803</c:v>
                </c:pt>
                <c:pt idx="1135">
                  <c:v>11.349999999999802</c:v>
                </c:pt>
                <c:pt idx="1136">
                  <c:v>11.359999999999802</c:v>
                </c:pt>
                <c:pt idx="1137">
                  <c:v>11.369999999999802</c:v>
                </c:pt>
                <c:pt idx="1138">
                  <c:v>11.379999999999802</c:v>
                </c:pt>
                <c:pt idx="1139">
                  <c:v>11.389999999999802</c:v>
                </c:pt>
                <c:pt idx="1140">
                  <c:v>11.399999999999801</c:v>
                </c:pt>
                <c:pt idx="1141">
                  <c:v>11.409999999999801</c:v>
                </c:pt>
                <c:pt idx="1142">
                  <c:v>11.419999999999801</c:v>
                </c:pt>
                <c:pt idx="1143">
                  <c:v>11.429999999999801</c:v>
                </c:pt>
                <c:pt idx="1144">
                  <c:v>11.439999999999801</c:v>
                </c:pt>
                <c:pt idx="1145">
                  <c:v>11.4499999999998</c:v>
                </c:pt>
                <c:pt idx="1146">
                  <c:v>11.4599999999998</c:v>
                </c:pt>
                <c:pt idx="1147">
                  <c:v>11.4699999999998</c:v>
                </c:pt>
                <c:pt idx="1148">
                  <c:v>11.4799999999998</c:v>
                </c:pt>
                <c:pt idx="1149">
                  <c:v>11.489999999999799</c:v>
                </c:pt>
                <c:pt idx="1150">
                  <c:v>11.499999999999799</c:v>
                </c:pt>
                <c:pt idx="1151">
                  <c:v>11.509999999999799</c:v>
                </c:pt>
                <c:pt idx="1152">
                  <c:v>11.519999999999799</c:v>
                </c:pt>
                <c:pt idx="1153">
                  <c:v>11.529999999999799</c:v>
                </c:pt>
                <c:pt idx="1154">
                  <c:v>11.539999999999798</c:v>
                </c:pt>
                <c:pt idx="1155">
                  <c:v>11.549999999999798</c:v>
                </c:pt>
                <c:pt idx="1156">
                  <c:v>11.559999999999798</c:v>
                </c:pt>
                <c:pt idx="1157">
                  <c:v>11.569999999999798</c:v>
                </c:pt>
                <c:pt idx="1158">
                  <c:v>11.579999999999798</c:v>
                </c:pt>
                <c:pt idx="1159">
                  <c:v>11.589999999999797</c:v>
                </c:pt>
                <c:pt idx="1160">
                  <c:v>11.599999999999797</c:v>
                </c:pt>
                <c:pt idx="1161">
                  <c:v>11.609999999999797</c:v>
                </c:pt>
                <c:pt idx="1162">
                  <c:v>11.619999999999797</c:v>
                </c:pt>
                <c:pt idx="1163">
                  <c:v>11.629999999999797</c:v>
                </c:pt>
                <c:pt idx="1164">
                  <c:v>11.639999999999796</c:v>
                </c:pt>
                <c:pt idx="1165">
                  <c:v>11.649999999999796</c:v>
                </c:pt>
                <c:pt idx="1166">
                  <c:v>11.659999999999796</c:v>
                </c:pt>
                <c:pt idx="1167">
                  <c:v>11.669999999999796</c:v>
                </c:pt>
                <c:pt idx="1168">
                  <c:v>11.679999999999795</c:v>
                </c:pt>
                <c:pt idx="1169">
                  <c:v>11.689999999999795</c:v>
                </c:pt>
                <c:pt idx="1170">
                  <c:v>11.699999999999795</c:v>
                </c:pt>
                <c:pt idx="1171">
                  <c:v>11.709999999999795</c:v>
                </c:pt>
                <c:pt idx="1172">
                  <c:v>11.719999999999795</c:v>
                </c:pt>
                <c:pt idx="1173">
                  <c:v>11.729999999999794</c:v>
                </c:pt>
                <c:pt idx="1174">
                  <c:v>11.739999999999794</c:v>
                </c:pt>
                <c:pt idx="1175">
                  <c:v>11.749999999999794</c:v>
                </c:pt>
                <c:pt idx="1176">
                  <c:v>11.759999999999794</c:v>
                </c:pt>
                <c:pt idx="1177">
                  <c:v>11.769999999999794</c:v>
                </c:pt>
                <c:pt idx="1178">
                  <c:v>11.779999999999793</c:v>
                </c:pt>
                <c:pt idx="1179">
                  <c:v>11.789999999999793</c:v>
                </c:pt>
                <c:pt idx="1180">
                  <c:v>11.799999999999793</c:v>
                </c:pt>
                <c:pt idx="1181">
                  <c:v>11.809999999999793</c:v>
                </c:pt>
                <c:pt idx="1182">
                  <c:v>11.819999999999792</c:v>
                </c:pt>
                <c:pt idx="1183">
                  <c:v>11.829999999999792</c:v>
                </c:pt>
                <c:pt idx="1184">
                  <c:v>11.839999999999792</c:v>
                </c:pt>
                <c:pt idx="1185">
                  <c:v>11.849999999999792</c:v>
                </c:pt>
                <c:pt idx="1186">
                  <c:v>11.859999999999792</c:v>
                </c:pt>
                <c:pt idx="1187">
                  <c:v>11.869999999999791</c:v>
                </c:pt>
                <c:pt idx="1188">
                  <c:v>11.879999999999791</c:v>
                </c:pt>
                <c:pt idx="1189">
                  <c:v>11.889999999999791</c:v>
                </c:pt>
                <c:pt idx="1190">
                  <c:v>11.899999999999791</c:v>
                </c:pt>
                <c:pt idx="1191">
                  <c:v>11.909999999999791</c:v>
                </c:pt>
                <c:pt idx="1192">
                  <c:v>11.91999999999979</c:v>
                </c:pt>
                <c:pt idx="1193">
                  <c:v>11.92999999999979</c:v>
                </c:pt>
                <c:pt idx="1194">
                  <c:v>11.93999999999979</c:v>
                </c:pt>
                <c:pt idx="1195">
                  <c:v>11.94999999999979</c:v>
                </c:pt>
                <c:pt idx="1196">
                  <c:v>11.959999999999789</c:v>
                </c:pt>
                <c:pt idx="1197">
                  <c:v>11.969999999999789</c:v>
                </c:pt>
                <c:pt idx="1198">
                  <c:v>11.979999999999789</c:v>
                </c:pt>
                <c:pt idx="1199">
                  <c:v>11.989999999999789</c:v>
                </c:pt>
                <c:pt idx="1200">
                  <c:v>11.999999999999789</c:v>
                </c:pt>
                <c:pt idx="1201">
                  <c:v>12.009999999999788</c:v>
                </c:pt>
                <c:pt idx="1202">
                  <c:v>12.019999999999788</c:v>
                </c:pt>
                <c:pt idx="1203">
                  <c:v>12.029999999999788</c:v>
                </c:pt>
                <c:pt idx="1204">
                  <c:v>12.039999999999788</c:v>
                </c:pt>
                <c:pt idx="1205">
                  <c:v>12.049999999999788</c:v>
                </c:pt>
                <c:pt idx="1206">
                  <c:v>12.059999999999787</c:v>
                </c:pt>
                <c:pt idx="1207">
                  <c:v>12.069999999999787</c:v>
                </c:pt>
                <c:pt idx="1208">
                  <c:v>12.079999999999787</c:v>
                </c:pt>
                <c:pt idx="1209">
                  <c:v>12.089999999999787</c:v>
                </c:pt>
                <c:pt idx="1210">
                  <c:v>12.099999999999786</c:v>
                </c:pt>
                <c:pt idx="1211">
                  <c:v>12.109999999999786</c:v>
                </c:pt>
                <c:pt idx="1212">
                  <c:v>12.119999999999786</c:v>
                </c:pt>
                <c:pt idx="1213">
                  <c:v>12.129999999999786</c:v>
                </c:pt>
                <c:pt idx="1214">
                  <c:v>12.139999999999786</c:v>
                </c:pt>
                <c:pt idx="1215">
                  <c:v>12.149999999999785</c:v>
                </c:pt>
                <c:pt idx="1216">
                  <c:v>12.159999999999785</c:v>
                </c:pt>
                <c:pt idx="1217">
                  <c:v>12.169999999999785</c:v>
                </c:pt>
                <c:pt idx="1218">
                  <c:v>12.179999999999785</c:v>
                </c:pt>
                <c:pt idx="1219">
                  <c:v>12.189999999999785</c:v>
                </c:pt>
                <c:pt idx="1220">
                  <c:v>12.199999999999784</c:v>
                </c:pt>
                <c:pt idx="1221">
                  <c:v>12.209999999999784</c:v>
                </c:pt>
                <c:pt idx="1222">
                  <c:v>12.219999999999784</c:v>
                </c:pt>
                <c:pt idx="1223">
                  <c:v>12.229999999999784</c:v>
                </c:pt>
                <c:pt idx="1224">
                  <c:v>12.239999999999783</c:v>
                </c:pt>
                <c:pt idx="1225">
                  <c:v>12.249999999999783</c:v>
                </c:pt>
                <c:pt idx="1226">
                  <c:v>12.259999999999783</c:v>
                </c:pt>
                <c:pt idx="1227">
                  <c:v>12.269999999999783</c:v>
                </c:pt>
                <c:pt idx="1228">
                  <c:v>12.279999999999783</c:v>
                </c:pt>
                <c:pt idx="1229">
                  <c:v>12.289999999999782</c:v>
                </c:pt>
                <c:pt idx="1230">
                  <c:v>12.299999999999782</c:v>
                </c:pt>
                <c:pt idx="1231">
                  <c:v>12.309999999999782</c:v>
                </c:pt>
                <c:pt idx="1232">
                  <c:v>12.319999999999782</c:v>
                </c:pt>
                <c:pt idx="1233">
                  <c:v>12.329999999999782</c:v>
                </c:pt>
                <c:pt idx="1234">
                  <c:v>12.339999999999781</c:v>
                </c:pt>
                <c:pt idx="1235">
                  <c:v>12.349999999999781</c:v>
                </c:pt>
                <c:pt idx="1236">
                  <c:v>12.359999999999781</c:v>
                </c:pt>
                <c:pt idx="1237">
                  <c:v>12.369999999999781</c:v>
                </c:pt>
                <c:pt idx="1238">
                  <c:v>12.379999999999781</c:v>
                </c:pt>
                <c:pt idx="1239">
                  <c:v>12.38999999999978</c:v>
                </c:pt>
                <c:pt idx="1240">
                  <c:v>12.39999999999978</c:v>
                </c:pt>
                <c:pt idx="1241">
                  <c:v>12.40999999999978</c:v>
                </c:pt>
                <c:pt idx="1242">
                  <c:v>12.41999999999978</c:v>
                </c:pt>
                <c:pt idx="1243">
                  <c:v>12.429999999999779</c:v>
                </c:pt>
                <c:pt idx="1244">
                  <c:v>12.439999999999779</c:v>
                </c:pt>
                <c:pt idx="1245">
                  <c:v>12.449999999999779</c:v>
                </c:pt>
                <c:pt idx="1246">
                  <c:v>12.459999999999779</c:v>
                </c:pt>
                <c:pt idx="1247">
                  <c:v>12.469999999999779</c:v>
                </c:pt>
                <c:pt idx="1248">
                  <c:v>12.479999999999778</c:v>
                </c:pt>
                <c:pt idx="1249">
                  <c:v>12.489999999999778</c:v>
                </c:pt>
                <c:pt idx="1250">
                  <c:v>12.499999999999778</c:v>
                </c:pt>
                <c:pt idx="1251">
                  <c:v>12.509999999999778</c:v>
                </c:pt>
                <c:pt idx="1252">
                  <c:v>12.519999999999778</c:v>
                </c:pt>
                <c:pt idx="1253">
                  <c:v>12.529999999999777</c:v>
                </c:pt>
                <c:pt idx="1254">
                  <c:v>12.539999999999777</c:v>
                </c:pt>
                <c:pt idx="1255">
                  <c:v>12.549999999999777</c:v>
                </c:pt>
                <c:pt idx="1256">
                  <c:v>12.559999999999777</c:v>
                </c:pt>
              </c:numCache>
            </c:numRef>
          </c:xVal>
          <c:yVal>
            <c:numRef>
              <c:f>Sheet1!$C$2:$C$1258</c:f>
              <c:numCache>
                <c:formatCode>General</c:formatCode>
                <c:ptCount val="1257"/>
                <c:pt idx="0">
                  <c:v>100</c:v>
                </c:pt>
                <c:pt idx="1">
                  <c:v>100.99998333341667</c:v>
                </c:pt>
                <c:pt idx="2">
                  <c:v>101.99986666933331</c:v>
                </c:pt>
                <c:pt idx="3">
                  <c:v>102.99955002024957</c:v>
                </c:pt>
                <c:pt idx="4">
                  <c:v>103.99893341866341</c:v>
                </c:pt>
                <c:pt idx="5">
                  <c:v>104.99791692706783</c:v>
                </c:pt>
                <c:pt idx="6">
                  <c:v>105.99640064794445</c:v>
                </c:pt>
                <c:pt idx="7">
                  <c:v>106.99428473375328</c:v>
                </c:pt>
                <c:pt idx="8">
                  <c:v>107.99146939691727</c:v>
                </c:pt>
                <c:pt idx="9">
                  <c:v>108.98785491980111</c:v>
                </c:pt>
                <c:pt idx="10">
                  <c:v>109.98334166468281</c:v>
                </c:pt>
                <c:pt idx="11">
                  <c:v>110.97783008371748</c:v>
                </c:pt>
                <c:pt idx="12">
                  <c:v>111.97122072889194</c:v>
                </c:pt>
                <c:pt idx="13">
                  <c:v>112.96341426196949</c:v>
                </c:pt>
                <c:pt idx="14">
                  <c:v>113.95431146442365</c:v>
                </c:pt>
                <c:pt idx="15">
                  <c:v>114.94381324735993</c:v>
                </c:pt>
                <c:pt idx="16">
                  <c:v>115.9318206614246</c:v>
                </c:pt>
                <c:pt idx="17">
                  <c:v>116.91823490669961</c:v>
                </c:pt>
                <c:pt idx="18">
                  <c:v>117.90295734258243</c:v>
                </c:pt>
                <c:pt idx="19">
                  <c:v>118.88588949765006</c:v>
                </c:pt>
                <c:pt idx="20">
                  <c:v>119.86693307950613</c:v>
                </c:pt>
                <c:pt idx="21">
                  <c:v>120.84598998460996</c:v>
                </c:pt>
                <c:pt idx="22">
                  <c:v>121.82296230808694</c:v>
                </c:pt>
                <c:pt idx="23">
                  <c:v>122.79775235351885</c:v>
                </c:pt>
                <c:pt idx="24">
                  <c:v>123.77026264271346</c:v>
                </c:pt>
                <c:pt idx="25">
                  <c:v>124.7403959254523</c:v>
                </c:pt>
                <c:pt idx="26">
                  <c:v>125.70805518921551</c:v>
                </c:pt>
                <c:pt idx="27">
                  <c:v>126.67314366888311</c:v>
                </c:pt>
                <c:pt idx="28">
                  <c:v>127.63556485641138</c:v>
                </c:pt>
                <c:pt idx="29">
                  <c:v>128.59522251048355</c:v>
                </c:pt>
                <c:pt idx="30">
                  <c:v>129.55202066613396</c:v>
                </c:pt>
                <c:pt idx="31">
                  <c:v>130.50586364434437</c:v>
                </c:pt>
                <c:pt idx="32">
                  <c:v>131.4566560616118</c:v>
                </c:pt>
                <c:pt idx="33">
                  <c:v>132.40430283948683</c:v>
                </c:pt>
                <c:pt idx="34">
                  <c:v>133.34870921408145</c:v>
                </c:pt>
                <c:pt idx="35">
                  <c:v>134.28978074554516</c:v>
                </c:pt>
                <c:pt idx="36">
                  <c:v>135.227423327509</c:v>
                </c:pt>
                <c:pt idx="37">
                  <c:v>136.16154319649621</c:v>
                </c:pt>
                <c:pt idx="38">
                  <c:v>137.09204694129829</c:v>
                </c:pt>
                <c:pt idx="39">
                  <c:v>138.01884151231616</c:v>
                </c:pt>
                <c:pt idx="40">
                  <c:v>138.94183423086508</c:v>
                </c:pt>
                <c:pt idx="41">
                  <c:v>139.86093279844232</c:v>
                </c:pt>
                <c:pt idx="42">
                  <c:v>140.77604530595704</c:v>
                </c:pt>
                <c:pt idx="43">
                  <c:v>141.6870802429211</c:v>
                </c:pt>
                <c:pt idx="44">
                  <c:v>142.59394650659999</c:v>
                </c:pt>
                <c:pt idx="45">
                  <c:v>143.49655341112305</c:v>
                </c:pt>
                <c:pt idx="46">
                  <c:v>144.39481069655199</c:v>
                </c:pt>
                <c:pt idx="47">
                  <c:v>145.28862853790685</c:v>
                </c:pt>
                <c:pt idx="48">
                  <c:v>146.17791755414831</c:v>
                </c:pt>
                <c:pt idx="49">
                  <c:v>147.06258881711582</c:v>
                </c:pt>
                <c:pt idx="50">
                  <c:v>147.94255386042033</c:v>
                </c:pt>
                <c:pt idx="51">
                  <c:v>148.81772468829075</c:v>
                </c:pt>
                <c:pt idx="52">
                  <c:v>149.68801378437371</c:v>
                </c:pt>
                <c:pt idx="53">
                  <c:v>150.55333412048472</c:v>
                </c:pt>
                <c:pt idx="54">
                  <c:v>151.41359916531133</c:v>
                </c:pt>
                <c:pt idx="55">
                  <c:v>152.26872289306596</c:v>
                </c:pt>
                <c:pt idx="56">
                  <c:v>153.11861979208837</c:v>
                </c:pt>
                <c:pt idx="57">
                  <c:v>153.96320487339696</c:v>
                </c:pt>
                <c:pt idx="58">
                  <c:v>154.80239367918739</c:v>
                </c:pt>
                <c:pt idx="59">
                  <c:v>155.63610229127841</c:v>
                </c:pt>
                <c:pt idx="60">
                  <c:v>156.46424733950357</c:v>
                </c:pt>
                <c:pt idx="61">
                  <c:v>157.28674601004815</c:v>
                </c:pt>
                <c:pt idx="62">
                  <c:v>158.10351605373052</c:v>
                </c:pt>
                <c:pt idx="63">
                  <c:v>158.91447579422697</c:v>
                </c:pt>
                <c:pt idx="64">
                  <c:v>159.71954413623922</c:v>
                </c:pt>
                <c:pt idx="65">
                  <c:v>160.51864057360399</c:v>
                </c:pt>
                <c:pt idx="66">
                  <c:v>161.31168519734342</c:v>
                </c:pt>
                <c:pt idx="67">
                  <c:v>162.09859870365599</c:v>
                </c:pt>
                <c:pt idx="68">
                  <c:v>162.87930240184687</c:v>
                </c:pt>
                <c:pt idx="69">
                  <c:v>163.65371822219683</c:v>
                </c:pt>
                <c:pt idx="70">
                  <c:v>164.42176872376913</c:v>
                </c:pt>
                <c:pt idx="71">
                  <c:v>165.18337710215371</c:v>
                </c:pt>
                <c:pt idx="72">
                  <c:v>165.93846719714736</c:v>
                </c:pt>
                <c:pt idx="73">
                  <c:v>166.68696350036981</c:v>
                </c:pt>
                <c:pt idx="74">
                  <c:v>167.42879116281455</c:v>
                </c:pt>
                <c:pt idx="75">
                  <c:v>168.16387600233344</c:v>
                </c:pt>
                <c:pt idx="76">
                  <c:v>168.89214451105516</c:v>
                </c:pt>
                <c:pt idx="77">
                  <c:v>169.61352386273569</c:v>
                </c:pt>
                <c:pt idx="78">
                  <c:v>170.32794192004104</c:v>
                </c:pt>
                <c:pt idx="79">
                  <c:v>171.0353272417608</c:v>
                </c:pt>
                <c:pt idx="80">
                  <c:v>171.73560908995231</c:v>
                </c:pt>
                <c:pt idx="81">
                  <c:v>172.42871743701428</c:v>
                </c:pt>
                <c:pt idx="82">
                  <c:v>173.11458297268962</c:v>
                </c:pt>
                <c:pt idx="83">
                  <c:v>173.79313711099633</c:v>
                </c:pt>
                <c:pt idx="84">
                  <c:v>174.46431199708596</c:v>
                </c:pt>
                <c:pt idx="85">
                  <c:v>175.12804051402929</c:v>
                </c:pt>
                <c:pt idx="86">
                  <c:v>175.78425628952772</c:v>
                </c:pt>
                <c:pt idx="87">
                  <c:v>176.43289370255053</c:v>
                </c:pt>
                <c:pt idx="88">
                  <c:v>177.07388788989698</c:v>
                </c:pt>
                <c:pt idx="89">
                  <c:v>177.70717475268242</c:v>
                </c:pt>
                <c:pt idx="90">
                  <c:v>178.33269096274836</c:v>
                </c:pt>
                <c:pt idx="91">
                  <c:v>178.95037396899508</c:v>
                </c:pt>
                <c:pt idx="92">
                  <c:v>179.56016200363663</c:v>
                </c:pt>
                <c:pt idx="93">
                  <c:v>180.16199408837775</c:v>
                </c:pt>
                <c:pt idx="94">
                  <c:v>180.75581004051145</c:v>
                </c:pt>
                <c:pt idx="95">
                  <c:v>181.34155047893739</c:v>
                </c:pt>
                <c:pt idx="96">
                  <c:v>181.91915683009987</c:v>
                </c:pt>
                <c:pt idx="97">
                  <c:v>182.48857133384504</c:v>
                </c:pt>
                <c:pt idx="98">
                  <c:v>183.04973704919706</c:v>
                </c:pt>
                <c:pt idx="99">
                  <c:v>183.60259786005207</c:v>
                </c:pt>
                <c:pt idx="100">
                  <c:v>184.14709848078968</c:v>
                </c:pt>
                <c:pt idx="101">
                  <c:v>184.68318446180155</c:v>
                </c:pt>
                <c:pt idx="102">
                  <c:v>185.21080219493632</c:v>
                </c:pt>
                <c:pt idx="103">
                  <c:v>185.72989891886039</c:v>
                </c:pt>
                <c:pt idx="104">
                  <c:v>186.24042272433388</c:v>
                </c:pt>
                <c:pt idx="105">
                  <c:v>186.74232255940171</c:v>
                </c:pt>
                <c:pt idx="106">
                  <c:v>187.23554823449865</c:v>
                </c:pt>
                <c:pt idx="107">
                  <c:v>187.72005042746821</c:v>
                </c:pt>
                <c:pt idx="108">
                  <c:v>188.19578068849478</c:v>
                </c:pt>
                <c:pt idx="109">
                  <c:v>188.66269144494876</c:v>
                </c:pt>
                <c:pt idx="110">
                  <c:v>189.12073600614355</c:v>
                </c:pt>
                <c:pt idx="111">
                  <c:v>189.56986856800478</c:v>
                </c:pt>
                <c:pt idx="112">
                  <c:v>190.01004421765055</c:v>
                </c:pt>
                <c:pt idx="113">
                  <c:v>190.44121893788264</c:v>
                </c:pt>
                <c:pt idx="114">
                  <c:v>190.86334961158838</c:v>
                </c:pt>
                <c:pt idx="115">
                  <c:v>191.27639402605215</c:v>
                </c:pt>
                <c:pt idx="116">
                  <c:v>191.68031087717674</c:v>
                </c:pt>
                <c:pt idx="117">
                  <c:v>192.07505977361359</c:v>
                </c:pt>
                <c:pt idx="118">
                  <c:v>192.46060124080208</c:v>
                </c:pt>
                <c:pt idx="119">
                  <c:v>192.8368967249167</c:v>
                </c:pt>
                <c:pt idx="120">
                  <c:v>193.20390859672267</c:v>
                </c:pt>
                <c:pt idx="121">
                  <c:v>193.56160015533862</c:v>
                </c:pt>
                <c:pt idx="122">
                  <c:v>193.90993563190676</c:v>
                </c:pt>
                <c:pt idx="123">
                  <c:v>194.24888019316978</c:v>
                </c:pt>
                <c:pt idx="124">
                  <c:v>194.57839994495393</c:v>
                </c:pt>
                <c:pt idx="125">
                  <c:v>194.89846193555866</c:v>
                </c:pt>
                <c:pt idx="126">
                  <c:v>195.20903415905161</c:v>
                </c:pt>
                <c:pt idx="127">
                  <c:v>195.51008555846926</c:v>
                </c:pt>
                <c:pt idx="128">
                  <c:v>195.80158602892254</c:v>
                </c:pt>
                <c:pt idx="129">
                  <c:v>196.08350642060731</c:v>
                </c:pt>
                <c:pt idx="130">
                  <c:v>196.35581854171932</c:v>
                </c:pt>
                <c:pt idx="131">
                  <c:v>196.61849516127342</c:v>
                </c:pt>
                <c:pt idx="132">
                  <c:v>196.87151001182656</c:v>
                </c:pt>
                <c:pt idx="133">
                  <c:v>197.11483779210448</c:v>
                </c:pt>
                <c:pt idx="134">
                  <c:v>197.34845416953198</c:v>
                </c:pt>
                <c:pt idx="135">
                  <c:v>197.57233578266593</c:v>
                </c:pt>
                <c:pt idx="136">
                  <c:v>197.78646024353162</c:v>
                </c:pt>
                <c:pt idx="137">
                  <c:v>197.99080613986143</c:v>
                </c:pt>
                <c:pt idx="138">
                  <c:v>198.18535303723598</c:v>
                </c:pt>
                <c:pt idx="139">
                  <c:v>198.37008148112767</c:v>
                </c:pt>
                <c:pt idx="140">
                  <c:v>198.54497299884605</c:v>
                </c:pt>
                <c:pt idx="141">
                  <c:v>198.71001010138505</c:v>
                </c:pt>
                <c:pt idx="142">
                  <c:v>198.865176285172</c:v>
                </c:pt>
                <c:pt idx="143">
                  <c:v>199.01045603371779</c:v>
                </c:pt>
                <c:pt idx="144">
                  <c:v>199.14583481916867</c:v>
                </c:pt>
                <c:pt idx="145">
                  <c:v>199.27129910375885</c:v>
                </c:pt>
                <c:pt idx="146">
                  <c:v>199.3868363411645</c:v>
                </c:pt>
                <c:pt idx="147">
                  <c:v>199.49243497775811</c:v>
                </c:pt>
                <c:pt idx="148">
                  <c:v>199.588084453764</c:v>
                </c:pt>
                <c:pt idx="149">
                  <c:v>199.67377520431435</c:v>
                </c:pt>
                <c:pt idx="150">
                  <c:v>199.74949866040544</c:v>
                </c:pt>
                <c:pt idx="151">
                  <c:v>199.8152472497548</c:v>
                </c:pt>
                <c:pt idx="152">
                  <c:v>199.87101439755833</c:v>
                </c:pt>
                <c:pt idx="153">
                  <c:v>199.9167945271476</c:v>
                </c:pt>
                <c:pt idx="154">
                  <c:v>199.95258306054791</c:v>
                </c:pt>
                <c:pt idx="155">
                  <c:v>199.97837641893568</c:v>
                </c:pt>
                <c:pt idx="156">
                  <c:v>199.99417202299662</c:v>
                </c:pt>
                <c:pt idx="157">
                  <c:v>199.99996829318346</c:v>
                </c:pt>
                <c:pt idx="158">
                  <c:v>199.99576464987399</c:v>
                </c:pt>
                <c:pt idx="159">
                  <c:v>199.98156151342909</c:v>
                </c:pt>
                <c:pt idx="160">
                  <c:v>199.95736030415051</c:v>
                </c:pt>
                <c:pt idx="161">
                  <c:v>199.92316344213907</c:v>
                </c:pt>
                <c:pt idx="162">
                  <c:v>199.87897434705241</c:v>
                </c:pt>
                <c:pt idx="163">
                  <c:v>199.82479743776324</c:v>
                </c:pt>
                <c:pt idx="164">
                  <c:v>199.76063813191735</c:v>
                </c:pt>
                <c:pt idx="165">
                  <c:v>199.68650284539189</c:v>
                </c:pt>
                <c:pt idx="166">
                  <c:v>199.60239899165367</c:v>
                </c:pt>
                <c:pt idx="167">
                  <c:v>199.50833498101801</c:v>
                </c:pt>
                <c:pt idx="168">
                  <c:v>199.40432021980757</c:v>
                </c:pt>
                <c:pt idx="169">
                  <c:v>199.29036510941182</c:v>
                </c:pt>
                <c:pt idx="170">
                  <c:v>199.16648104524683</c:v>
                </c:pt>
                <c:pt idx="171">
                  <c:v>199.0326804156158</c:v>
                </c:pt>
                <c:pt idx="172">
                  <c:v>198.88897660047013</c:v>
                </c:pt>
                <c:pt idx="173">
                  <c:v>198.73538397007161</c:v>
                </c:pt>
                <c:pt idx="174">
                  <c:v>198.57191788355533</c:v>
                </c:pt>
                <c:pt idx="175">
                  <c:v>198.39859468739365</c:v>
                </c:pt>
                <c:pt idx="176">
                  <c:v>198.21543171376183</c:v>
                </c:pt>
                <c:pt idx="177">
                  <c:v>198.02244727880452</c:v>
                </c:pt>
                <c:pt idx="178">
                  <c:v>197.81966068080445</c:v>
                </c:pt>
                <c:pt idx="179">
                  <c:v>197.60709219825239</c:v>
                </c:pt>
                <c:pt idx="180">
                  <c:v>197.38476308781949</c:v>
                </c:pt>
                <c:pt idx="181">
                  <c:v>197.1526955822315</c:v>
                </c:pt>
                <c:pt idx="182">
                  <c:v>196.9109128880456</c:v>
                </c:pt>
                <c:pt idx="183">
                  <c:v>196.65943918332971</c:v>
                </c:pt>
                <c:pt idx="184">
                  <c:v>196.39829961524478</c:v>
                </c:pt>
                <c:pt idx="185">
                  <c:v>196.12752029752994</c:v>
                </c:pt>
                <c:pt idx="186">
                  <c:v>195.84712830789138</c:v>
                </c:pt>
                <c:pt idx="187">
                  <c:v>195.55715168529434</c:v>
                </c:pt>
                <c:pt idx="188">
                  <c:v>195.25761942715948</c:v>
                </c:pt>
                <c:pt idx="189">
                  <c:v>194.94856148646301</c:v>
                </c:pt>
                <c:pt idx="190">
                  <c:v>194.63000876874139</c:v>
                </c:pt>
                <c:pt idx="191">
                  <c:v>194.301993129001</c:v>
                </c:pt>
                <c:pt idx="192">
                  <c:v>193.96454736853244</c:v>
                </c:pt>
                <c:pt idx="193">
                  <c:v>193.61770523163057</c:v>
                </c:pt>
                <c:pt idx="194">
                  <c:v>193.26150140222001</c:v>
                </c:pt>
                <c:pt idx="195">
                  <c:v>192.89597150038688</c:v>
                </c:pt>
                <c:pt idx="196">
                  <c:v>192.52115207881678</c:v>
                </c:pt>
                <c:pt idx="197">
                  <c:v>192.13708061913948</c:v>
                </c:pt>
                <c:pt idx="198">
                  <c:v>191.74379552818093</c:v>
                </c:pt>
                <c:pt idx="199">
                  <c:v>191.34133613412246</c:v>
                </c:pt>
                <c:pt idx="200">
                  <c:v>190.92974268256813</c:v>
                </c:pt>
                <c:pt idx="201">
                  <c:v>190.50905633252006</c:v>
                </c:pt>
                <c:pt idx="202">
                  <c:v>190.07931915226271</c:v>
                </c:pt>
                <c:pt idx="203">
                  <c:v>189.64057411515597</c:v>
                </c:pt>
                <c:pt idx="204">
                  <c:v>189.19286509533794</c:v>
                </c:pt>
                <c:pt idx="205">
                  <c:v>188.73623686333752</c:v>
                </c:pt>
                <c:pt idx="206">
                  <c:v>188.27073508159742</c:v>
                </c:pt>
                <c:pt idx="207">
                  <c:v>187.7964062999078</c:v>
                </c:pt>
                <c:pt idx="208">
                  <c:v>187.31329795075166</c:v>
                </c:pt>
                <c:pt idx="209">
                  <c:v>186.82145834456128</c:v>
                </c:pt>
                <c:pt idx="210">
                  <c:v>186.32093666488743</c:v>
                </c:pt>
                <c:pt idx="211">
                  <c:v>185.81178296348094</c:v>
                </c:pt>
                <c:pt idx="212">
                  <c:v>185.2940481552877</c:v>
                </c:pt>
                <c:pt idx="213">
                  <c:v>184.76778401335704</c:v>
                </c:pt>
                <c:pt idx="214">
                  <c:v>184.23304316366466</c:v>
                </c:pt>
                <c:pt idx="215">
                  <c:v>183.68987907984987</c:v>
                </c:pt>
                <c:pt idx="216">
                  <c:v>183.13834607786845</c:v>
                </c:pt>
                <c:pt idx="217">
                  <c:v>182.57849931056094</c:v>
                </c:pt>
                <c:pt idx="218">
                  <c:v>182.01039476213757</c:v>
                </c:pt>
                <c:pt idx="219">
                  <c:v>181.43408924257977</c:v>
                </c:pt>
                <c:pt idx="220">
                  <c:v>180.8496403819592</c:v>
                </c:pt>
                <c:pt idx="221">
                  <c:v>180.25710662467492</c:v>
                </c:pt>
                <c:pt idx="222">
                  <c:v>179.65654722360887</c:v>
                </c:pt>
                <c:pt idx="223">
                  <c:v>179.04802223420069</c:v>
                </c:pt>
                <c:pt idx="224">
                  <c:v>178.43159250844224</c:v>
                </c:pt>
                <c:pt idx="225">
                  <c:v>177.80731968879238</c:v>
                </c:pt>
                <c:pt idx="226">
                  <c:v>177.17526620201284</c:v>
                </c:pt>
                <c:pt idx="227">
                  <c:v>176.53549525292561</c:v>
                </c:pt>
                <c:pt idx="228">
                  <c:v>175.8880708180925</c:v>
                </c:pt>
                <c:pt idx="229">
                  <c:v>175.23305763941738</c:v>
                </c:pt>
                <c:pt idx="230">
                  <c:v>174.57052121767236</c:v>
                </c:pt>
                <c:pt idx="231">
                  <c:v>173.90052780594743</c:v>
                </c:pt>
                <c:pt idx="232">
                  <c:v>173.22314440302551</c:v>
                </c:pt>
                <c:pt idx="233">
                  <c:v>172.53843874668235</c:v>
                </c:pt>
                <c:pt idx="234">
                  <c:v>171.84647930691301</c:v>
                </c:pt>
                <c:pt idx="235">
                  <c:v>171.14733527908487</c:v>
                </c:pt>
                <c:pt idx="236">
                  <c:v>170.44107657701807</c:v>
                </c:pt>
                <c:pt idx="237">
                  <c:v>169.72777382599423</c:v>
                </c:pt>
                <c:pt idx="238">
                  <c:v>169.00749835569411</c:v>
                </c:pt>
                <c:pt idx="239">
                  <c:v>168.28032219306448</c:v>
                </c:pt>
                <c:pt idx="240">
                  <c:v>167.54631805511565</c:v>
                </c:pt>
                <c:pt idx="241">
                  <c:v>166.80555934164965</c:v>
                </c:pt>
                <c:pt idx="242">
                  <c:v>166.05812012792063</c:v>
                </c:pt>
                <c:pt idx="243">
                  <c:v>165.30407515722709</c:v>
                </c:pt>
                <c:pt idx="244">
                  <c:v>164.54349983343769</c:v>
                </c:pt>
                <c:pt idx="245">
                  <c:v>163.77647021345101</c:v>
                </c:pt>
                <c:pt idx="246">
                  <c:v>163.00306299958987</c:v>
                </c:pt>
                <c:pt idx="247">
                  <c:v>162.22335553193116</c:v>
                </c:pt>
                <c:pt idx="248">
                  <c:v>161.43742578057186</c:v>
                </c:pt>
                <c:pt idx="249">
                  <c:v>160.64535233783221</c:v>
                </c:pt>
                <c:pt idx="250">
                  <c:v>159.84721441039639</c:v>
                </c:pt>
                <c:pt idx="251">
                  <c:v>159.04309181139206</c:v>
                </c:pt>
                <c:pt idx="252">
                  <c:v>158.23306495240899</c:v>
                </c:pt>
                <c:pt idx="253">
                  <c:v>157.41721483545805</c:v>
                </c:pt>
                <c:pt idx="254">
                  <c:v>156.59562304487113</c:v>
                </c:pt>
                <c:pt idx="255">
                  <c:v>155.76837173914254</c:v>
                </c:pt>
                <c:pt idx="256">
                  <c:v>154.93554364271355</c:v>
                </c:pt>
                <c:pt idx="257">
                  <c:v>154.09722203769974</c:v>
                </c:pt>
                <c:pt idx="258">
                  <c:v>153.25349075556306</c:v>
                </c:pt>
                <c:pt idx="259">
                  <c:v>152.40443416872856</c:v>
                </c:pt>
                <c:pt idx="260">
                  <c:v>151.55013718214741</c:v>
                </c:pt>
                <c:pt idx="261">
                  <c:v>150.69068522480634</c:v>
                </c:pt>
                <c:pt idx="262">
                  <c:v>149.8261642411849</c:v>
                </c:pt>
                <c:pt idx="263">
                  <c:v>148.95666068266098</c:v>
                </c:pt>
                <c:pt idx="264">
                  <c:v>148.0822614988659</c:v>
                </c:pt>
                <c:pt idx="265">
                  <c:v>147.20305412898938</c:v>
                </c:pt>
                <c:pt idx="266">
                  <c:v>146.31912649303564</c:v>
                </c:pt>
                <c:pt idx="267">
                  <c:v>145.43056698303178</c:v>
                </c:pt>
                <c:pt idx="268">
                  <c:v>144.5374644541883</c:v>
                </c:pt>
                <c:pt idx="269">
                  <c:v>143.63990821601382</c:v>
                </c:pt>
                <c:pt idx="270">
                  <c:v>142.73798802338422</c:v>
                </c:pt>
                <c:pt idx="271">
                  <c:v>141.83179406756716</c:v>
                </c:pt>
                <c:pt idx="272">
                  <c:v>140.92141696720302</c:v>
                </c:pt>
                <c:pt idx="273">
                  <c:v>140.00694775924325</c:v>
                </c:pt>
                <c:pt idx="274">
                  <c:v>139.08847788984656</c:v>
                </c:pt>
                <c:pt idx="275">
                  <c:v>138.16609920523453</c:v>
                </c:pt>
                <c:pt idx="276">
                  <c:v>137.23990394250694</c:v>
                </c:pt>
                <c:pt idx="277">
                  <c:v>136.30998472041824</c:v>
                </c:pt>
                <c:pt idx="278">
                  <c:v>135.37643453011572</c:v>
                </c:pt>
                <c:pt idx="279">
                  <c:v>134.43934672584047</c:v>
                </c:pt>
                <c:pt idx="280">
                  <c:v>133.49881501559196</c:v>
                </c:pt>
                <c:pt idx="281">
                  <c:v>132.55493345175751</c:v>
                </c:pt>
                <c:pt idx="282">
                  <c:v>131.60779642170689</c:v>
                </c:pt>
                <c:pt idx="283">
                  <c:v>130.65749863835384</c:v>
                </c:pt>
                <c:pt idx="284">
                  <c:v>129.70413513068482</c:v>
                </c:pt>
                <c:pt idx="285">
                  <c:v>128.74780123425606</c:v>
                </c:pt>
                <c:pt idx="286">
                  <c:v>127.7885925816603</c:v>
                </c:pt>
                <c:pt idx="287">
                  <c:v>126.82660509296346</c:v>
                </c:pt>
                <c:pt idx="288">
                  <c:v>125.86193496611276</c:v>
                </c:pt>
                <c:pt idx="289">
                  <c:v>124.89467866731698</c:v>
                </c:pt>
                <c:pt idx="290">
                  <c:v>123.92493292139997</c:v>
                </c:pt>
                <c:pt idx="291">
                  <c:v>122.95279470212819</c:v>
                </c:pt>
                <c:pt idx="292">
                  <c:v>121.97836122251347</c:v>
                </c:pt>
                <c:pt idx="293">
                  <c:v>121.00172992509174</c:v>
                </c:pt>
                <c:pt idx="294">
                  <c:v>120.02299847217888</c:v>
                </c:pt>
                <c:pt idx="295">
                  <c:v>119.04226473610458</c:v>
                </c:pt>
                <c:pt idx="296">
                  <c:v>118.05962678942517</c:v>
                </c:pt>
                <c:pt idx="297">
                  <c:v>117.07518289511646</c:v>
                </c:pt>
                <c:pt idx="298">
                  <c:v>116.08903149674751</c:v>
                </c:pt>
                <c:pt idx="299">
                  <c:v>115.10127120863636</c:v>
                </c:pt>
                <c:pt idx="300">
                  <c:v>114.1120008059887</c:v>
                </c:pt>
                <c:pt idx="301">
                  <c:v>113.12131921502041</c:v>
                </c:pt>
                <c:pt idx="302">
                  <c:v>112.129325503065</c:v>
                </c:pt>
                <c:pt idx="303">
                  <c:v>111.13611886866703</c:v>
                </c:pt>
                <c:pt idx="304">
                  <c:v>110.14179863166227</c:v>
                </c:pt>
                <c:pt idx="305">
                  <c:v>109.1464642232458</c:v>
                </c:pt>
                <c:pt idx="306">
                  <c:v>108.15021517602904</c:v>
                </c:pt>
                <c:pt idx="307">
                  <c:v>107.1531511140865</c:v>
                </c:pt>
                <c:pt idx="308">
                  <c:v>106.15537174299348</c:v>
                </c:pt>
                <c:pt idx="309">
                  <c:v>105.15697683985563</c:v>
                </c:pt>
                <c:pt idx="310">
                  <c:v>104.15806624333126</c:v>
                </c:pt>
                <c:pt idx="311">
                  <c:v>103.15873984364761</c:v>
                </c:pt>
                <c:pt idx="312">
                  <c:v>102.15909757261186</c:v>
                </c:pt>
                <c:pt idx="313">
                  <c:v>101.15923939361809</c:v>
                </c:pt>
                <c:pt idx="314">
                  <c:v>100.159265291651</c:v>
                </c:pt>
                <c:pt idx="315">
                  <c:v>99.159275263287441</c:v>
                </c:pt>
                <c:pt idx="316">
                  <c:v>98.159369306696973</c:v>
                </c:pt>
                <c:pt idx="317">
                  <c:v>97.15964741164197</c:v>
                </c:pt>
                <c:pt idx="318">
                  <c:v>96.160209549478864</c:v>
                </c:pt>
                <c:pt idx="319">
                  <c:v>95.161155663160983</c:v>
                </c:pt>
                <c:pt idx="320">
                  <c:v>94.162585657244435</c:v>
                </c:pt>
                <c:pt idx="321">
                  <c:v>93.164599387897653</c:v>
                </c:pt>
                <c:pt idx="322">
                  <c:v>92.167296652915951</c:v>
                </c:pt>
                <c:pt idx="323">
                  <c:v>91.170777181741713</c:v>
                </c:pt>
                <c:pt idx="324">
                  <c:v>90.17514062549165</c:v>
                </c:pt>
                <c:pt idx="325">
                  <c:v>89.180486546991673</c:v>
                </c:pt>
                <c:pt idx="326">
                  <c:v>88.186914410820776</c:v>
                </c:pt>
                <c:pt idx="327">
                  <c:v>87.194523573364592</c:v>
                </c:pt>
                <c:pt idx="328">
                  <c:v>86.203413272879871</c:v>
                </c:pt>
                <c:pt idx="329">
                  <c:v>85.213682619570733</c:v>
                </c:pt>
                <c:pt idx="330">
                  <c:v>84.225430585677771</c:v>
                </c:pt>
                <c:pt idx="331">
                  <c:v>83.238755995580789</c:v>
                </c:pt>
                <c:pt idx="332">
                  <c:v>82.253757515916604</c:v>
                </c:pt>
                <c:pt idx="333">
                  <c:v>81.270533645712334</c:v>
                </c:pt>
                <c:pt idx="334">
                  <c:v>80.289182706535669</c:v>
                </c:pt>
                <c:pt idx="335">
                  <c:v>79.309802832662712</c:v>
                </c:pt>
                <c:pt idx="336">
                  <c:v>78.332491961264722</c:v>
                </c:pt>
                <c:pt idx="337">
                  <c:v>77.357347822614415</c:v>
                </c:pt>
                <c:pt idx="338">
                  <c:v>76.384467930313022</c:v>
                </c:pt>
                <c:pt idx="339">
                  <c:v>75.41394957153905</c:v>
                </c:pt>
                <c:pt idx="340">
                  <c:v>74.445889797319623</c:v>
                </c:pt>
                <c:pt idx="341">
                  <c:v>73.480385412825441</c:v>
                </c:pt>
                <c:pt idx="342">
                  <c:v>72.517532967690371</c:v>
                </c:pt>
                <c:pt idx="343">
                  <c:v>71.55742874635655</c:v>
                </c:pt>
                <c:pt idx="344">
                  <c:v>70.600168758446046</c:v>
                </c:pt>
                <c:pt idx="345">
                  <c:v>69.645848729159908</c:v>
                </c:pt>
                <c:pt idx="346">
                  <c:v>68.694564089705807</c:v>
                </c:pt>
                <c:pt idx="347">
                  <c:v>67.746409967754971</c:v>
                </c:pt>
                <c:pt idx="348">
                  <c:v>66.801481177929446</c:v>
                </c:pt>
                <c:pt idx="349">
                  <c:v>65.859872212320795</c:v>
                </c:pt>
                <c:pt idx="350">
                  <c:v>64.921677231040889</c:v>
                </c:pt>
                <c:pt idx="351">
                  <c:v>63.986990052806043</c:v>
                </c:pt>
                <c:pt idx="352">
                  <c:v>63.055904145555182</c:v>
                </c:pt>
                <c:pt idx="353">
                  <c:v>62.128512617103112</c:v>
                </c:pt>
                <c:pt idx="354">
                  <c:v>61.204908205829874</c:v>
                </c:pt>
                <c:pt idx="355">
                  <c:v>60.285183271406915</c:v>
                </c:pt>
                <c:pt idx="356">
                  <c:v>59.369429785561245</c:v>
                </c:pt>
                <c:pt idx="357">
                  <c:v>58.457739322878325</c:v>
                </c:pt>
                <c:pt idx="358">
                  <c:v>57.550203051644679</c:v>
                </c:pt>
                <c:pt idx="359">
                  <c:v>56.646911724731154</c:v>
                </c:pt>
                <c:pt idx="360">
                  <c:v>55.747955670517705</c:v>
                </c:pt>
                <c:pt idx="361">
                  <c:v>54.853424783860618</c:v>
                </c:pt>
                <c:pt idx="362">
                  <c:v>53.963408517103126</c:v>
                </c:pt>
                <c:pt idx="363">
                  <c:v>53.077995871130227</c:v>
                </c:pt>
                <c:pt idx="364">
                  <c:v>52.197275386468675</c:v>
                </c:pt>
                <c:pt idx="365">
                  <c:v>51.321335134433014</c:v>
                </c:pt>
                <c:pt idx="366">
                  <c:v>50.450262708318476</c:v>
                </c:pt>
                <c:pt idx="367">
                  <c:v>49.584145214641808</c:v>
                </c:pt>
                <c:pt idx="368">
                  <c:v>48.723069264430599</c:v>
                </c:pt>
                <c:pt idx="369">
                  <c:v>47.867120964562304</c:v>
                </c:pt>
                <c:pt idx="370">
                  <c:v>47.016385909153634</c:v>
                </c:pt>
                <c:pt idx="371">
                  <c:v>46.170949171001197</c:v>
                </c:pt>
                <c:pt idx="372">
                  <c:v>45.330895293074256</c:v>
                </c:pt>
                <c:pt idx="373">
                  <c:v>44.496308280060568</c:v>
                </c:pt>
                <c:pt idx="374">
                  <c:v>43.667271589965964</c:v>
                </c:pt>
                <c:pt idx="375">
                  <c:v>42.843868125768566</c:v>
                </c:pt>
                <c:pt idx="376">
                  <c:v>42.026180227128648</c:v>
                </c:pt>
                <c:pt idx="377">
                  <c:v>41.21428966215467</c:v>
                </c:pt>
                <c:pt idx="378">
                  <c:v>40.408277619226538</c:v>
                </c:pt>
                <c:pt idx="379">
                  <c:v>39.608224698876882</c:v>
                </c:pt>
                <c:pt idx="380">
                  <c:v>38.814210905731017</c:v>
                </c:pt>
                <c:pt idx="381">
                  <c:v>38.026315640506603</c:v>
                </c:pt>
                <c:pt idx="382">
                  <c:v>37.244617692073568</c:v>
                </c:pt>
                <c:pt idx="383">
                  <c:v>36.469195229575348</c:v>
                </c:pt>
                <c:pt idx="384">
                  <c:v>35.700125794612021</c:v>
                </c:pt>
                <c:pt idx="385">
                  <c:v>34.93748629348616</c:v>
                </c:pt>
                <c:pt idx="386">
                  <c:v>34.181352989512376</c:v>
                </c:pt>
                <c:pt idx="387">
                  <c:v>33.431801495390971</c:v>
                </c:pt>
                <c:pt idx="388">
                  <c:v>32.688906765646692</c:v>
                </c:pt>
                <c:pt idx="389">
                  <c:v>31.952743089133463</c:v>
                </c:pt>
                <c:pt idx="390">
                  <c:v>31.22338408160546</c:v>
                </c:pt>
                <c:pt idx="391">
                  <c:v>30.500902678355644</c:v>
                </c:pt>
                <c:pt idx="392">
                  <c:v>29.785371126922271</c:v>
                </c:pt>
                <c:pt idx="393">
                  <c:v>29.076860979864207</c:v>
                </c:pt>
                <c:pt idx="394">
                  <c:v>28.375443087605731</c:v>
                </c:pt>
                <c:pt idx="395">
                  <c:v>27.681187591351573</c:v>
                </c:pt>
                <c:pt idx="396">
                  <c:v>26.994163916072793</c:v>
                </c:pt>
                <c:pt idx="397">
                  <c:v>26.314440763564434</c:v>
                </c:pt>
                <c:pt idx="398">
                  <c:v>25.642086105575274</c:v>
                </c:pt>
                <c:pt idx="399">
                  <c:v>24.977167177010827</c:v>
                </c:pt>
                <c:pt idx="400">
                  <c:v>24.319750469209879</c:v>
                </c:pt>
                <c:pt idx="401">
                  <c:v>23.669901723295311</c:v>
                </c:pt>
                <c:pt idx="402">
                  <c:v>23.027685923600231</c:v>
                </c:pt>
                <c:pt idx="403">
                  <c:v>22.393167291169405</c:v>
                </c:pt>
                <c:pt idx="404">
                  <c:v>21.766409277337331</c:v>
                </c:pt>
                <c:pt idx="405">
                  <c:v>21.147474557383077</c:v>
                </c:pt>
                <c:pt idx="406">
                  <c:v>20.536425024262854</c:v>
                </c:pt>
                <c:pt idx="407">
                  <c:v>19.933321782420791</c:v>
                </c:pt>
                <c:pt idx="408">
                  <c:v>19.338225141678464</c:v>
                </c:pt>
                <c:pt idx="409">
                  <c:v>18.751194611204056</c:v>
                </c:pt>
                <c:pt idx="410">
                  <c:v>18.172288893561415</c:v>
                </c:pt>
                <c:pt idx="411">
                  <c:v>17.601565878839892</c:v>
                </c:pt>
                <c:pt idx="412">
                  <c:v>17.039082638865338</c:v>
                </c:pt>
                <c:pt idx="413">
                  <c:v>16.484895421493036</c:v>
                </c:pt>
                <c:pt idx="414">
                  <c:v>15.939059644982905</c:v>
                </c:pt>
                <c:pt idx="415">
                  <c:v>15.40162989245772</c:v>
                </c:pt>
                <c:pt idx="416">
                  <c:v>14.872659906444881</c:v>
                </c:pt>
                <c:pt idx="417">
                  <c:v>14.352202583502176</c:v>
                </c:pt>
                <c:pt idx="418">
                  <c:v>13.840309968928196</c:v>
                </c:pt>
                <c:pt idx="419">
                  <c:v>13.337033251557827</c:v>
                </c:pt>
                <c:pt idx="420">
                  <c:v>12.842422758643409</c:v>
                </c:pt>
                <c:pt idx="421">
                  <c:v>12.356527950822041</c:v>
                </c:pt>
                <c:pt idx="422">
                  <c:v>11.879397417169614</c:v>
                </c:pt>
                <c:pt idx="423">
                  <c:v>11.411078870341868</c:v>
                </c:pt>
                <c:pt idx="424">
                  <c:v>10.951619141803249</c:v>
                </c:pt>
                <c:pt idx="425">
                  <c:v>10.501064177143704</c:v>
                </c:pt>
                <c:pt idx="426">
                  <c:v>10.059459031484252</c:v>
                </c:pt>
                <c:pt idx="427">
                  <c:v>9.6268478649714382</c:v>
                </c:pt>
                <c:pt idx="428">
                  <c:v>9.2032739383614341</c:v>
                </c:pt>
                <c:pt idx="429">
                  <c:v>8.7887796086939005</c:v>
                </c:pt>
                <c:pt idx="430">
                  <c:v>8.3834063250563986</c:v>
                </c:pt>
                <c:pt idx="431">
                  <c:v>7.987194624439482</c:v>
                </c:pt>
                <c:pt idx="432">
                  <c:v>7.6001841276830362</c:v>
                </c:pt>
                <c:pt idx="433">
                  <c:v>7.2224135355142352</c:v>
                </c:pt>
                <c:pt idx="434">
                  <c:v>6.8539206246774853</c:v>
                </c:pt>
                <c:pt idx="435">
                  <c:v>6.4947422441567966</c:v>
                </c:pt>
                <c:pt idx="436">
                  <c:v>6.1449143114909077</c:v>
                </c:pt>
                <c:pt idx="437">
                  <c:v>5.8044718091815497</c:v>
                </c:pt>
                <c:pt idx="438">
                  <c:v>5.473448781195259</c:v>
                </c:pt>
                <c:pt idx="439">
                  <c:v>5.1518783295589969</c:v>
                </c:pt>
                <c:pt idx="440">
                  <c:v>4.8397926110499156</c:v>
                </c:pt>
                <c:pt idx="441">
                  <c:v>4.5372228339798539</c:v>
                </c:pt>
                <c:pt idx="442">
                  <c:v>4.2441992550743208</c:v>
                </c:pt>
                <c:pt idx="443">
                  <c:v>3.9607511764470473</c:v>
                </c:pt>
                <c:pt idx="444">
                  <c:v>3.6869069426696939</c:v>
                </c:pt>
                <c:pt idx="445">
                  <c:v>3.4226939379374244</c:v>
                </c:pt>
                <c:pt idx="446">
                  <c:v>3.1681385833305455</c:v>
                </c:pt>
                <c:pt idx="447">
                  <c:v>2.9232663341723963</c:v>
                </c:pt>
                <c:pt idx="448">
                  <c:v>2.6881016774838002</c:v>
                </c:pt>
                <c:pt idx="449">
                  <c:v>2.4626681295344781</c:v>
                </c:pt>
                <c:pt idx="450">
                  <c:v>2.2469882334913791</c:v>
                </c:pt>
                <c:pt idx="451">
                  <c:v>2.0410835571643418</c:v>
                </c:pt>
                <c:pt idx="452">
                  <c:v>1.8449746908494404</c:v>
                </c:pt>
                <c:pt idx="453">
                  <c:v>1.6586812452698751</c:v>
                </c:pt>
                <c:pt idx="454">
                  <c:v>1.4822218496149446</c:v>
                </c:pt>
                <c:pt idx="455">
                  <c:v>1.315614149677188</c:v>
                </c:pt>
                <c:pt idx="456">
                  <c:v>1.1588748060877521</c:v>
                </c:pt>
                <c:pt idx="457">
                  <c:v>1.0120194926503672</c:v>
                </c:pt>
                <c:pt idx="458">
                  <c:v>0.87506289477401822</c:v>
                </c:pt>
                <c:pt idx="459">
                  <c:v>0.7480187080043379</c:v>
                </c:pt>
                <c:pt idx="460">
                  <c:v>0.63089963665416349</c:v>
                </c:pt>
                <c:pt idx="461">
                  <c:v>0.5237173925330012</c:v>
                </c:pt>
                <c:pt idx="462">
                  <c:v>0.42648269377596648</c:v>
                </c:pt>
                <c:pt idx="463">
                  <c:v>0.33920526377188764</c:v>
                </c:pt>
                <c:pt idx="464">
                  <c:v>0.26189383019105605</c:v>
                </c:pt>
                <c:pt idx="465">
                  <c:v>0.19455612411239542</c:v>
                </c:pt>
                <c:pt idx="466">
                  <c:v>0.13719887925040553</c:v>
                </c:pt>
                <c:pt idx="467">
                  <c:v>8.9827831281752424E-2</c:v>
                </c:pt>
                <c:pt idx="468">
                  <c:v>5.2447717271775218E-2</c:v>
                </c:pt>
                <c:pt idx="469">
                  <c:v>2.5062275200724571E-2</c:v>
                </c:pt>
                <c:pt idx="470">
                  <c:v>7.6742435899888051E-3</c:v>
                </c:pt>
                <c:pt idx="471">
                  <c:v>2.8536122820810306E-4</c:v>
                </c:pt>
                <c:pt idx="472">
                  <c:v>2.8963669975041739E-3</c:v>
                </c:pt>
                <c:pt idx="473">
                  <c:v>1.5506999799470123E-2</c:v>
                </c:pt>
                <c:pt idx="474">
                  <c:v>3.8115998581304211E-2</c:v>
                </c:pt>
                <c:pt idx="475">
                  <c:v>7.0721102461988039E-2</c:v>
                </c:pt>
                <c:pt idx="476">
                  <c:v>0.11331905095831019</c:v>
                </c:pt>
                <c:pt idx="477">
                  <c:v>0.16590558431090585</c:v>
                </c:pt>
                <c:pt idx="478">
                  <c:v>0.22847544391028407</c:v>
                </c:pt>
                <c:pt idx="479">
                  <c:v>0.30102237282260091</c:v>
                </c:pt>
                <c:pt idx="480">
                  <c:v>0.38353911641542027</c:v>
                </c:pt>
                <c:pt idx="481">
                  <c:v>0.47601742308317796</c:v>
                </c:pt>
                <c:pt idx="482">
                  <c:v>0.57844804507223557</c:v>
                </c:pt>
                <c:pt idx="483">
                  <c:v>0.6908207394057797</c:v>
                </c:pt>
                <c:pt idx="484">
                  <c:v>0.81312426890799827</c:v>
                </c:pt>
                <c:pt idx="485">
                  <c:v>0.9453464033278749</c:v>
                </c:pt>
                <c:pt idx="486">
                  <c:v>1.0874739205621466</c:v>
                </c:pt>
                <c:pt idx="487">
                  <c:v>1.2394926079775388</c:v>
                </c:pt>
                <c:pt idx="488">
                  <c:v>1.4013872638319782</c:v>
                </c:pt>
                <c:pt idx="489">
                  <c:v>1.5731416987947995</c:v>
                </c:pt>
                <c:pt idx="490">
                  <c:v>1.7547387375656314</c:v>
                </c:pt>
                <c:pt idx="491">
                  <c:v>1.9461602205919348</c:v>
                </c:pt>
                <c:pt idx="492">
                  <c:v>2.1473870058849087</c:v>
                </c:pt>
                <c:pt idx="493">
                  <c:v>2.3583989709337203</c:v>
                </c:pt>
                <c:pt idx="494">
                  <c:v>2.5791750147177055</c:v>
                </c:pt>
                <c:pt idx="495">
                  <c:v>2.8096930598164818</c:v>
                </c:pt>
                <c:pt idx="496">
                  <c:v>3.0499300546176045</c:v>
                </c:pt>
                <c:pt idx="497">
                  <c:v>3.2998619756218375</c:v>
                </c:pt>
                <c:pt idx="498">
                  <c:v>3.5594638298453134</c:v>
                </c:pt>
                <c:pt idx="499">
                  <c:v>3.828709657318953</c:v>
                </c:pt>
                <c:pt idx="500">
                  <c:v>4.1075725336843902</c:v>
                </c:pt>
                <c:pt idx="501">
                  <c:v>4.3960245728863754</c:v>
                </c:pt>
                <c:pt idx="502">
                  <c:v>4.6940369299613423</c:v>
                </c:pt>
                <c:pt idx="503">
                  <c:v>5.0015798039219561</c:v>
                </c:pt>
                <c:pt idx="504">
                  <c:v>5.3186224407370872</c:v>
                </c:pt>
                <c:pt idx="505">
                  <c:v>5.645133136407253</c:v>
                </c:pt>
                <c:pt idx="506">
                  <c:v>5.9810792401349886</c:v>
                </c:pt>
                <c:pt idx="507">
                  <c:v>6.3264271575898618</c:v>
                </c:pt>
                <c:pt idx="508">
                  <c:v>6.6811423542679478</c:v>
                </c:pt>
                <c:pt idx="509">
                  <c:v>7.0451893589451231</c:v>
                </c:pt>
                <c:pt idx="510">
                  <c:v>7.4185317672243372</c:v>
                </c:pt>
                <c:pt idx="511">
                  <c:v>7.8011322451758502</c:v>
                </c:pt>
                <c:pt idx="512">
                  <c:v>8.1929525330707236</c:v>
                </c:pt>
                <c:pt idx="513">
                  <c:v>8.5939534492066656</c:v>
                </c:pt>
                <c:pt idx="514">
                  <c:v>9.0040948938262488</c:v>
                </c:pt>
                <c:pt idx="515">
                  <c:v>9.4233358531267726</c:v>
                </c:pt>
                <c:pt idx="516">
                  <c:v>9.8516344033616718</c:v>
                </c:pt>
                <c:pt idx="517">
                  <c:v>10.288947715032862</c:v>
                </c:pt>
                <c:pt idx="518">
                  <c:v>10.735232057173576</c:v>
                </c:pt>
                <c:pt idx="519">
                  <c:v>11.190442801721517</c:v>
                </c:pt>
                <c:pt idx="520">
                  <c:v>11.654534427981559</c:v>
                </c:pt>
                <c:pt idx="521">
                  <c:v>12.127460527177831</c:v>
                </c:pt>
                <c:pt idx="522">
                  <c:v>12.609173807094521</c:v>
                </c:pt>
                <c:pt idx="523">
                  <c:v>13.099626096805054</c:v>
                </c:pt>
                <c:pt idx="524">
                  <c:v>13.59876835148917</c:v>
                </c:pt>
                <c:pt idx="525">
                  <c:v>14.106550657337337</c:v>
                </c:pt>
                <c:pt idx="526">
                  <c:v>14.622922236542152</c:v>
                </c:pt>
                <c:pt idx="527">
                  <c:v>15.147831452375968</c:v>
                </c:pt>
                <c:pt idx="528">
                  <c:v>15.681225814354647</c:v>
                </c:pt>
                <c:pt idx="529">
                  <c:v>16.223051983486485</c:v>
                </c:pt>
                <c:pt idx="530">
                  <c:v>16.773255777606082</c:v>
                </c:pt>
                <c:pt idx="531">
                  <c:v>17.33178217679253</c:v>
                </c:pt>
                <c:pt idx="532">
                  <c:v>17.898575328871345</c:v>
                </c:pt>
                <c:pt idx="533">
                  <c:v>18.473578554999634</c:v>
                </c:pt>
                <c:pt idx="534">
                  <c:v>19.056734355333987</c:v>
                </c:pt>
                <c:pt idx="535">
                  <c:v>19.647984414780296</c:v>
                </c:pt>
                <c:pt idx="536">
                  <c:v>20.247269608825334</c:v>
                </c:pt>
                <c:pt idx="537">
                  <c:v>20.854530009449107</c:v>
                </c:pt>
                <c:pt idx="538">
                  <c:v>21.469704891117601</c:v>
                </c:pt>
                <c:pt idx="539">
                  <c:v>22.092732736855282</c:v>
                </c:pt>
                <c:pt idx="540">
                  <c:v>22.723551244396774</c:v>
                </c:pt>
                <c:pt idx="541">
                  <c:v>23.362097332416994</c:v>
                </c:pt>
                <c:pt idx="542">
                  <c:v>24.008307146839286</c:v>
                </c:pt>
                <c:pt idx="543">
                  <c:v>24.66211606722068</c:v>
                </c:pt>
                <c:pt idx="544">
                  <c:v>25.323458713213981</c:v>
                </c:pt>
                <c:pt idx="545">
                  <c:v>25.992268951105729</c:v>
                </c:pt>
                <c:pt idx="546">
                  <c:v>26.66847990042946</c:v>
                </c:pt>
                <c:pt idx="547">
                  <c:v>27.352023940653751</c:v>
                </c:pt>
                <c:pt idx="548">
                  <c:v>28.042832717944194</c:v>
                </c:pt>
                <c:pt idx="549">
                  <c:v>28.740837151998747</c:v>
                </c:pt>
                <c:pt idx="550">
                  <c:v>29.445967442955649</c:v>
                </c:pt>
                <c:pt idx="551">
                  <c:v>30.158153078373431</c:v>
                </c:pt>
                <c:pt idx="552">
                  <c:v>30.877322840282034</c:v>
                </c:pt>
                <c:pt idx="553">
                  <c:v>31.603404812304561</c:v>
                </c:pt>
                <c:pt idx="554">
                  <c:v>32.336326386848896</c:v>
                </c:pt>
                <c:pt idx="555">
                  <c:v>33.076014272368312</c:v>
                </c:pt>
                <c:pt idx="556">
                  <c:v>33.822394500690706</c:v>
                </c:pt>
                <c:pt idx="557">
                  <c:v>34.575392434415221</c:v>
                </c:pt>
                <c:pt idx="558">
                  <c:v>35.334932774375957</c:v>
                </c:pt>
                <c:pt idx="559">
                  <c:v>36.100939567171885</c:v>
                </c:pt>
                <c:pt idx="560">
                  <c:v>36.873336212762055</c:v>
                </c:pt>
                <c:pt idx="561">
                  <c:v>37.652045472125572</c:v>
                </c:pt>
                <c:pt idx="562">
                  <c:v>38.436989474985417</c:v>
                </c:pt>
                <c:pt idx="563">
                  <c:v>39.228089727595425</c:v>
                </c:pt>
                <c:pt idx="564">
                  <c:v>40.025267120589582</c:v>
                </c:pt>
                <c:pt idx="565">
                  <c:v>40.828441936892901</c:v>
                </c:pt>
                <c:pt idx="566">
                  <c:v>41.637533859693079</c:v>
                </c:pt>
                <c:pt idx="567">
                  <c:v>42.452461980472044</c:v>
                </c:pt>
                <c:pt idx="568">
                  <c:v>43.273144807096841</c:v>
                </c:pt>
                <c:pt idx="569">
                  <c:v>44.099500271968715</c:v>
                </c:pt>
                <c:pt idx="570">
                  <c:v>44.93144574022979</c:v>
                </c:pt>
                <c:pt idx="571">
                  <c:v>45.76889801802654</c:v>
                </c:pt>
                <c:pt idx="572">
                  <c:v>46.611773360829048</c:v>
                </c:pt>
                <c:pt idx="573">
                  <c:v>47.45998748180542</c:v>
                </c:pt>
                <c:pt idx="574">
                  <c:v>48.313455560250432</c:v>
                </c:pt>
                <c:pt idx="575">
                  <c:v>49.172092250067436</c:v>
                </c:pt>
                <c:pt idx="576">
                  <c:v>50.035811688302985</c:v>
                </c:pt>
                <c:pt idx="577">
                  <c:v>50.904527503733014</c:v>
                </c:pt>
                <c:pt idx="578">
                  <c:v>51.778152825499916</c:v>
                </c:pt>
                <c:pt idx="579">
                  <c:v>52.656600291799535</c:v>
                </c:pt>
                <c:pt idx="580">
                  <c:v>53.539782058617263</c:v>
                </c:pt>
                <c:pt idx="581">
                  <c:v>54.427609808512415</c:v>
                </c:pt>
                <c:pt idx="582">
                  <c:v>55.319994759449848</c:v>
                </c:pt>
                <c:pt idx="583">
                  <c:v>56.216847673678124</c:v>
                </c:pt>
                <c:pt idx="584">
                  <c:v>57.118078866653185</c:v>
                </c:pt>
                <c:pt idx="585">
                  <c:v>58.023598216006775</c:v>
                </c:pt>
                <c:pt idx="586">
                  <c:v>58.933315170558551</c:v>
                </c:pt>
                <c:pt idx="587">
                  <c:v>59.847138759371134</c:v>
                </c:pt>
                <c:pt idx="588">
                  <c:v>60.764977600847182</c:v>
                </c:pt>
                <c:pt idx="589">
                  <c:v>61.686739911867399</c:v>
                </c:pt>
                <c:pt idx="590">
                  <c:v>62.612333516968818</c:v>
                </c:pt>
                <c:pt idx="591">
                  <c:v>63.541665857562258</c:v>
                </c:pt>
                <c:pt idx="592">
                  <c:v>64.474644001188096</c:v>
                </c:pt>
                <c:pt idx="593">
                  <c:v>65.411174650809443</c:v>
                </c:pt>
                <c:pt idx="594">
                  <c:v>66.351164154141799</c:v>
                </c:pt>
                <c:pt idx="595">
                  <c:v>67.294518513018133</c:v>
                </c:pt>
                <c:pt idx="596">
                  <c:v>68.241143392788686</c:v>
                </c:pt>
                <c:pt idx="597">
                  <c:v>69.190944131754321</c:v>
                </c:pt>
                <c:pt idx="598">
                  <c:v>70.143825750632672</c:v>
                </c:pt>
                <c:pt idx="599">
                  <c:v>71.099692962055897</c:v>
                </c:pt>
                <c:pt idx="600">
                  <c:v>72.058450180099399</c:v>
                </c:pt>
                <c:pt idx="601">
                  <c:v>73.020001529840343</c:v>
                </c:pt>
                <c:pt idx="602">
                  <c:v>73.984250856945053</c:v>
                </c:pt>
                <c:pt idx="603">
                  <c:v>74.951101737284347</c:v>
                </c:pt>
                <c:pt idx="604">
                  <c:v>75.920457486575884</c:v>
                </c:pt>
                <c:pt idx="605">
                  <c:v>76.892221170052565</c:v>
                </c:pt>
                <c:pt idx="606">
                  <c:v>77.866295612155824</c:v>
                </c:pt>
                <c:pt idx="607">
                  <c:v>78.842583406253169</c:v>
                </c:pt>
                <c:pt idx="608">
                  <c:v>79.820986924378758</c:v>
                </c:pt>
                <c:pt idx="609">
                  <c:v>80.801408326996125</c:v>
                </c:pt>
                <c:pt idx="610">
                  <c:v>81.783749572782028</c:v>
                </c:pt>
                <c:pt idx="611">
                  <c:v>82.767912428430492</c:v>
                </c:pt>
                <c:pt idx="612">
                  <c:v>83.753798478476085</c:v>
                </c:pt>
                <c:pt idx="613">
                  <c:v>84.741309135135367</c:v>
                </c:pt>
                <c:pt idx="614">
                  <c:v>85.73034564816561</c:v>
                </c:pt>
                <c:pt idx="615">
                  <c:v>86.720809114739694</c:v>
                </c:pt>
                <c:pt idx="616">
                  <c:v>87.712600489336353</c:v>
                </c:pt>
                <c:pt idx="617">
                  <c:v>88.70562059364461</c:v>
                </c:pt>
                <c:pt idx="618">
                  <c:v>89.699770126481553</c:v>
                </c:pt>
                <c:pt idx="619">
                  <c:v>90.694949673722363</c:v>
                </c:pt>
                <c:pt idx="620">
                  <c:v>91.691059718241604</c:v>
                </c:pt>
                <c:pt idx="621">
                  <c:v>92.688000649864918</c:v>
                </c:pt>
                <c:pt idx="622">
                  <c:v>93.685672775329948</c:v>
                </c:pt>
                <c:pt idx="623">
                  <c:v>94.683976328255511</c:v>
                </c:pt>
                <c:pt idx="624">
                  <c:v>95.682811479118257</c:v>
                </c:pt>
                <c:pt idx="625">
                  <c:v>96.682078345235439</c:v>
                </c:pt>
                <c:pt idx="626">
                  <c:v>97.681677000753169</c:v>
                </c:pt>
                <c:pt idx="627">
                  <c:v>98.681507486638907</c:v>
                </c:pt>
                <c:pt idx="628">
                  <c:v>99.681469820677236</c:v>
                </c:pt>
                <c:pt idx="629">
                  <c:v>100.68146400746805</c:v>
                </c:pt>
                <c:pt idx="630">
                  <c:v>101.681390048426</c:v>
                </c:pt>
                <c:pt idx="631">
                  <c:v>102.68114795178026</c:v>
                </c:pt>
                <c:pt idx="632">
                  <c:v>103.68063774257364</c:v>
                </c:pt>
                <c:pt idx="633">
                  <c:v>104.67975947265994</c:v>
                </c:pt>
                <c:pt idx="634">
                  <c:v>105.67841323069877</c:v>
                </c:pt>
                <c:pt idx="635">
                  <c:v>106.6764991521465</c:v>
                </c:pt>
                <c:pt idx="636">
                  <c:v>107.67391742924276</c:v>
                </c:pt>
                <c:pt idx="637">
                  <c:v>108.67056832099102</c:v>
                </c:pt>
                <c:pt idx="638">
                  <c:v>109.66635216313261</c:v>
                </c:pt>
                <c:pt idx="639">
                  <c:v>110.66116937811317</c:v>
                </c:pt>
                <c:pt idx="640">
                  <c:v>111.65492048504019</c:v>
                </c:pt>
                <c:pt idx="641">
                  <c:v>112.64750610963111</c:v>
                </c:pt>
                <c:pt idx="642">
                  <c:v>113.63882699415061</c:v>
                </c:pt>
                <c:pt idx="643">
                  <c:v>114.62878400733635</c:v>
                </c:pt>
                <c:pt idx="644">
                  <c:v>115.61727815431198</c:v>
                </c:pt>
                <c:pt idx="645">
                  <c:v>116.60421058648653</c:v>
                </c:pt>
                <c:pt idx="646">
                  <c:v>117.58948261143922</c:v>
                </c:pt>
                <c:pt idx="647">
                  <c:v>118.57299570278862</c:v>
                </c:pt>
                <c:pt idx="648">
                  <c:v>119.55465151004519</c:v>
                </c:pt>
                <c:pt idx="649">
                  <c:v>120.53435186844625</c:v>
                </c:pt>
                <c:pt idx="650">
                  <c:v>121.51199880877236</c:v>
                </c:pt>
                <c:pt idx="651">
                  <c:v>122.4874945671442</c:v>
                </c:pt>
                <c:pt idx="652">
                  <c:v>123.46074159479885</c:v>
                </c:pt>
                <c:pt idx="653">
                  <c:v>124.43164256784456</c:v>
                </c:pt>
                <c:pt idx="654">
                  <c:v>125.40010039699312</c:v>
                </c:pt>
                <c:pt idx="655">
                  <c:v>126.36601823726866</c:v>
                </c:pt>
                <c:pt idx="656">
                  <c:v>127.32929949769209</c:v>
                </c:pt>
                <c:pt idx="657">
                  <c:v>128.28984785094011</c:v>
                </c:pt>
                <c:pt idx="658">
                  <c:v>129.24756724297779</c:v>
                </c:pt>
                <c:pt idx="659">
                  <c:v>130.20236190266408</c:v>
                </c:pt>
                <c:pt idx="660">
                  <c:v>131.15413635132867</c:v>
                </c:pt>
                <c:pt idx="661">
                  <c:v>132.10279541231981</c:v>
                </c:pt>
                <c:pt idx="662">
                  <c:v>133.04824422052195</c:v>
                </c:pt>
                <c:pt idx="663">
                  <c:v>133.99038823184216</c:v>
                </c:pt>
                <c:pt idx="664">
                  <c:v>134.92913323266441</c:v>
                </c:pt>
                <c:pt idx="665">
                  <c:v>135.86438534927092</c:v>
                </c:pt>
                <c:pt idx="666">
                  <c:v>136.79605105722936</c:v>
                </c:pt>
                <c:pt idx="667">
                  <c:v>137.72403719074538</c:v>
                </c:pt>
                <c:pt idx="668">
                  <c:v>138.64825095197892</c:v>
                </c:pt>
                <c:pt idx="669">
                  <c:v>139.56859992032403</c:v>
                </c:pt>
                <c:pt idx="670">
                  <c:v>140.48499206165081</c:v>
                </c:pt>
                <c:pt idx="671">
                  <c:v>141.39733573750883</c:v>
                </c:pt>
                <c:pt idx="672">
                  <c:v>142.30553971429075</c:v>
                </c:pt>
                <c:pt idx="673">
                  <c:v>143.20951317235574</c:v>
                </c:pt>
                <c:pt idx="674">
                  <c:v>144.10916571511132</c:v>
                </c:pt>
                <c:pt idx="675">
                  <c:v>145.00440737805289</c:v>
                </c:pt>
                <c:pt idx="676">
                  <c:v>145.8951486377602</c:v>
                </c:pt>
                <c:pt idx="677">
                  <c:v>146.78130042084956</c:v>
                </c:pt>
                <c:pt idx="678">
                  <c:v>147.66277411288112</c:v>
                </c:pt>
                <c:pt idx="679">
                  <c:v>148.53948156722026</c:v>
                </c:pt>
                <c:pt idx="680">
                  <c:v>149.41133511385209</c:v>
                </c:pt>
                <c:pt idx="681">
                  <c:v>150.27824756814852</c:v>
                </c:pt>
                <c:pt idx="682">
                  <c:v>151.14013223958653</c:v>
                </c:pt>
                <c:pt idx="683">
                  <c:v>151.99690294041721</c:v>
                </c:pt>
                <c:pt idx="684">
                  <c:v>152.84847399428449</c:v>
                </c:pt>
                <c:pt idx="685">
                  <c:v>153.69476024479258</c:v>
                </c:pt>
                <c:pt idx="686">
                  <c:v>154.53567706402163</c:v>
                </c:pt>
                <c:pt idx="687">
                  <c:v>155.37114036099058</c:v>
                </c:pt>
                <c:pt idx="688">
                  <c:v>156.20106659006586</c:v>
                </c:pt>
                <c:pt idx="689">
                  <c:v>157.02537275931621</c:v>
                </c:pt>
                <c:pt idx="690">
                  <c:v>157.84397643881161</c:v>
                </c:pt>
                <c:pt idx="691">
                  <c:v>158.65679576886629</c:v>
                </c:pt>
                <c:pt idx="692">
                  <c:v>159.46374946822459</c:v>
                </c:pt>
                <c:pt idx="693">
                  <c:v>160.264756842189</c:v>
                </c:pt>
                <c:pt idx="694">
                  <c:v>161.05973779068967</c:v>
                </c:pt>
                <c:pt idx="695">
                  <c:v>161.84861281629424</c:v>
                </c:pt>
                <c:pt idx="696">
                  <c:v>162.63130303215749</c:v>
                </c:pt>
                <c:pt idx="697">
                  <c:v>163.40773016991011</c:v>
                </c:pt>
                <c:pt idx="698">
                  <c:v>164.17781658748532</c:v>
                </c:pt>
                <c:pt idx="699">
                  <c:v>164.94148527688316</c:v>
                </c:pt>
                <c:pt idx="700">
                  <c:v>165.69865987187103</c:v>
                </c:pt>
                <c:pt idx="701">
                  <c:v>166.44926465562037</c:v>
                </c:pt>
                <c:pt idx="702">
                  <c:v>167.19322456827837</c:v>
                </c:pt>
                <c:pt idx="703">
                  <c:v>167.93046521447371</c:v>
                </c:pt>
                <c:pt idx="704">
                  <c:v>168.66091287075616</c:v>
                </c:pt>
                <c:pt idx="705">
                  <c:v>169.38449449296877</c:v>
                </c:pt>
                <c:pt idx="706">
                  <c:v>170.10113772355226</c:v>
                </c:pt>
                <c:pt idx="707">
                  <c:v>170.81077089878085</c:v>
                </c:pt>
                <c:pt idx="708">
                  <c:v>171.51332305592834</c:v>
                </c:pt>
                <c:pt idx="709">
                  <c:v>172.20872394036448</c:v>
                </c:pt>
                <c:pt idx="710">
                  <c:v>172.89690401258031</c:v>
                </c:pt>
                <c:pt idx="711">
                  <c:v>173.57779445514208</c:v>
                </c:pt>
                <c:pt idx="712">
                  <c:v>174.25132717957297</c:v>
                </c:pt>
                <c:pt idx="713">
                  <c:v>174.91743483316182</c:v>
                </c:pt>
                <c:pt idx="714">
                  <c:v>175.57605080569834</c:v>
                </c:pt>
                <c:pt idx="715">
                  <c:v>176.22710923613411</c:v>
                </c:pt>
                <c:pt idx="716">
                  <c:v>176.87054501916865</c:v>
                </c:pt>
                <c:pt idx="717">
                  <c:v>177.50629381175986</c:v>
                </c:pt>
                <c:pt idx="718">
                  <c:v>178.13429203955823</c:v>
                </c:pt>
                <c:pt idx="719">
                  <c:v>178.75447690326436</c:v>
                </c:pt>
                <c:pt idx="720">
                  <c:v>179.36678638490866</c:v>
                </c:pt>
                <c:pt idx="721">
                  <c:v>179.97115925405325</c:v>
                </c:pt>
                <c:pt idx="722">
                  <c:v>180.56753507391485</c:v>
                </c:pt>
                <c:pt idx="723">
                  <c:v>181.15585420740842</c:v>
                </c:pt>
                <c:pt idx="724">
                  <c:v>181.73605782311094</c:v>
                </c:pt>
                <c:pt idx="725">
                  <c:v>182.30808790114429</c:v>
                </c:pt>
                <c:pt idx="726">
                  <c:v>182.87188723897737</c:v>
                </c:pt>
                <c:pt idx="727">
                  <c:v>183.42739945714624</c:v>
                </c:pt>
                <c:pt idx="728">
                  <c:v>183.97456900489198</c:v>
                </c:pt>
                <c:pt idx="729">
                  <c:v>184.51334116571581</c:v>
                </c:pt>
                <c:pt idx="730">
                  <c:v>185.04366206285061</c:v>
                </c:pt>
                <c:pt idx="731">
                  <c:v>185.56547866464859</c:v>
                </c:pt>
                <c:pt idx="732">
                  <c:v>186.07873878988448</c:v>
                </c:pt>
                <c:pt idx="733">
                  <c:v>186.5833911129734</c:v>
                </c:pt>
                <c:pt idx="734">
                  <c:v>187.0793851691036</c:v>
                </c:pt>
                <c:pt idx="735">
                  <c:v>187.56667135928282</c:v>
                </c:pt>
                <c:pt idx="736">
                  <c:v>188.04520095529807</c:v>
                </c:pt>
                <c:pt idx="737">
                  <c:v>188.5149261045886</c:v>
                </c:pt>
                <c:pt idx="738">
                  <c:v>188.97579983503081</c:v>
                </c:pt>
                <c:pt idx="739">
                  <c:v>189.42777605963579</c:v>
                </c:pt>
                <c:pt idx="740">
                  <c:v>189.87080958115769</c:v>
                </c:pt>
                <c:pt idx="741">
                  <c:v>190.30485609661361</c:v>
                </c:pt>
                <c:pt idx="742">
                  <c:v>190.72987220171362</c:v>
                </c:pt>
                <c:pt idx="743">
                  <c:v>191.14581539520145</c:v>
                </c:pt>
                <c:pt idx="744">
                  <c:v>191.55264408310435</c:v>
                </c:pt>
                <c:pt idx="745">
                  <c:v>191.95031758289258</c:v>
                </c:pt>
                <c:pt idx="746">
                  <c:v>192.33879612754748</c:v>
                </c:pt>
                <c:pt idx="747">
                  <c:v>192.71804086953841</c:v>
                </c:pt>
                <c:pt idx="748">
                  <c:v>193.08801388470715</c:v>
                </c:pt>
                <c:pt idx="749">
                  <c:v>193.4486781760605</c:v>
                </c:pt>
                <c:pt idx="750">
                  <c:v>193.79999767746989</c:v>
                </c:pt>
                <c:pt idx="751">
                  <c:v>194.14193725727793</c:v>
                </c:pt>
                <c:pt idx="752">
                  <c:v>194.47446272181162</c:v>
                </c:pt>
                <c:pt idx="753">
                  <c:v>194.79754081880154</c:v>
                </c:pt>
                <c:pt idx="754">
                  <c:v>195.1111392407073</c:v>
                </c:pt>
                <c:pt idx="755">
                  <c:v>195.41522662794802</c:v>
                </c:pt>
                <c:pt idx="756">
                  <c:v>195.70977257203833</c:v>
                </c:pt>
                <c:pt idx="757">
                  <c:v>195.99474761862933</c:v>
                </c:pt>
                <c:pt idx="758">
                  <c:v>196.27012327045384</c:v>
                </c:pt>
                <c:pt idx="759">
                  <c:v>196.53587199017613</c:v>
                </c:pt>
                <c:pt idx="760">
                  <c:v>196.7919672031457</c:v>
                </c:pt>
                <c:pt idx="761">
                  <c:v>197.03838330005465</c:v>
                </c:pt>
                <c:pt idx="762">
                  <c:v>197.27509563949866</c:v>
                </c:pt>
                <c:pt idx="763">
                  <c:v>197.50208055044101</c:v>
                </c:pt>
                <c:pt idx="764">
                  <c:v>197.71931533457979</c:v>
                </c:pt>
                <c:pt idx="765">
                  <c:v>197.92677826861757</c:v>
                </c:pt>
                <c:pt idx="766">
                  <c:v>198.12444860643393</c:v>
                </c:pt>
                <c:pt idx="767">
                  <c:v>198.3123065811597</c:v>
                </c:pt>
                <c:pt idx="768">
                  <c:v>198.49033340715403</c:v>
                </c:pt>
                <c:pt idx="769">
                  <c:v>198.65851128188262</c:v>
                </c:pt>
                <c:pt idx="770">
                  <c:v>198.81682338769821</c:v>
                </c:pt>
                <c:pt idx="771">
                  <c:v>198.96525389352209</c:v>
                </c:pt>
                <c:pt idx="772">
                  <c:v>199.10378795642737</c:v>
                </c:pt>
                <c:pt idx="773">
                  <c:v>199.23241172312325</c:v>
                </c:pt>
                <c:pt idx="774">
                  <c:v>199.35111233134023</c:v>
                </c:pt>
                <c:pt idx="775">
                  <c:v>199.45987791111634</c:v>
                </c:pt>
                <c:pt idx="776">
                  <c:v>199.55869758598436</c:v>
                </c:pt>
                <c:pt idx="777">
                  <c:v>199.64756147405905</c:v>
                </c:pt>
                <c:pt idx="778">
                  <c:v>199.72646068902569</c:v>
                </c:pt>
                <c:pt idx="779">
                  <c:v>199.79538734102854</c:v>
                </c:pt>
                <c:pt idx="780">
                  <c:v>199.85433453745986</c:v>
                </c:pt>
                <c:pt idx="781">
                  <c:v>199.90329638364904</c:v>
                </c:pt>
                <c:pt idx="782">
                  <c:v>199.94226798345238</c:v>
                </c:pt>
                <c:pt idx="783">
                  <c:v>199.97124543974229</c:v>
                </c:pt>
                <c:pt idx="784">
                  <c:v>199.99022585479736</c:v>
                </c:pt>
                <c:pt idx="785">
                  <c:v>199.99920733059182</c:v>
                </c:pt>
                <c:pt idx="786">
                  <c:v>199.99818896898563</c:v>
                </c:pt>
                <c:pt idx="787">
                  <c:v>199.9871708718141</c:v>
                </c:pt>
                <c:pt idx="788">
                  <c:v>199.96615414087773</c:v>
                </c:pt>
                <c:pt idx="789">
                  <c:v>199.93514087783214</c:v>
                </c:pt>
                <c:pt idx="790">
                  <c:v>199.89413418397777</c:v>
                </c:pt>
                <c:pt idx="791">
                  <c:v>199.84313815994983</c:v>
                </c:pt>
                <c:pt idx="792">
                  <c:v>199.78215790530825</c:v>
                </c:pt>
                <c:pt idx="793">
                  <c:v>199.71119951802766</c:v>
                </c:pt>
                <c:pt idx="794">
                  <c:v>199.63027009388765</c:v>
                </c:pt>
                <c:pt idx="795">
                  <c:v>199.53937772576319</c:v>
                </c:pt>
                <c:pt idx="796">
                  <c:v>199.43853150281535</c:v>
                </c:pt>
                <c:pt idx="797">
                  <c:v>199.32774150958244</c:v>
                </c:pt>
                <c:pt idx="798">
                  <c:v>199.20701882497139</c:v>
                </c:pt>
                <c:pt idx="799">
                  <c:v>199.07637552115006</c:v>
                </c:pt>
                <c:pt idx="800">
                  <c:v>198.93582466234</c:v>
                </c:pt>
                <c:pt idx="801">
                  <c:v>198.78538030350995</c:v>
                </c:pt>
                <c:pt idx="802">
                  <c:v>198.62505748897047</c:v>
                </c:pt>
                <c:pt idx="803">
                  <c:v>198.4548722508693</c:v>
                </c:pt>
                <c:pt idx="804">
                  <c:v>198.27484160758854</c:v>
                </c:pt>
                <c:pt idx="805">
                  <c:v>198.08498356204245</c:v>
                </c:pt>
                <c:pt idx="806">
                  <c:v>197.88531709987734</c:v>
                </c:pt>
                <c:pt idx="807">
                  <c:v>197.6758621875731</c:v>
                </c:pt>
                <c:pt idx="808">
                  <c:v>197.45663977044637</c:v>
                </c:pt>
                <c:pt idx="809">
                  <c:v>197.22767177055619</c:v>
                </c:pt>
                <c:pt idx="810">
                  <c:v>196.98898108451175</c:v>
                </c:pt>
                <c:pt idx="811">
                  <c:v>196.74059158118274</c:v>
                </c:pt>
                <c:pt idx="812">
                  <c:v>196.4825280993125</c:v>
                </c:pt>
                <c:pt idx="813">
                  <c:v>196.21481644503416</c:v>
                </c:pt>
                <c:pt idx="814">
                  <c:v>195.93748338929009</c:v>
                </c:pt>
                <c:pt idx="815">
                  <c:v>195.65055666515468</c:v>
                </c:pt>
                <c:pt idx="816">
                  <c:v>195.35406496506133</c:v>
                </c:pt>
                <c:pt idx="817">
                  <c:v>195.04803793793292</c:v>
                </c:pt>
                <c:pt idx="818">
                  <c:v>194.73250618621717</c:v>
                </c:pt>
                <c:pt idx="819">
                  <c:v>194.40750126282626</c:v>
                </c:pt>
                <c:pt idx="820">
                  <c:v>194.07305566798169</c:v>
                </c:pt>
                <c:pt idx="821">
                  <c:v>193.72920284596432</c:v>
                </c:pt>
                <c:pt idx="822">
                  <c:v>193.37597718176977</c:v>
                </c:pt>
                <c:pt idx="823">
                  <c:v>193.01341399767009</c:v>
                </c:pt>
                <c:pt idx="824">
                  <c:v>192.64154954968154</c:v>
                </c:pt>
                <c:pt idx="825">
                  <c:v>192.2604210239391</c:v>
                </c:pt>
                <c:pt idx="826">
                  <c:v>191.87006653297766</c:v>
                </c:pt>
                <c:pt idx="827">
                  <c:v>191.47052511192106</c:v>
                </c:pt>
                <c:pt idx="828">
                  <c:v>191.06183671457848</c:v>
                </c:pt>
                <c:pt idx="829">
                  <c:v>190.64404220944903</c:v>
                </c:pt>
                <c:pt idx="830">
                  <c:v>190.21718337563507</c:v>
                </c:pt>
                <c:pt idx="831">
                  <c:v>189.78130289866431</c:v>
                </c:pt>
                <c:pt idx="832">
                  <c:v>189.33644436622117</c:v>
                </c:pt>
                <c:pt idx="833">
                  <c:v>188.8826522637882</c:v>
                </c:pt>
                <c:pt idx="834">
                  <c:v>188.41997197019748</c:v>
                </c:pt>
                <c:pt idx="835">
                  <c:v>187.94844975309283</c:v>
                </c:pt>
                <c:pt idx="836">
                  <c:v>187.46813276430299</c:v>
                </c:pt>
                <c:pt idx="837">
                  <c:v>186.97906903512657</c:v>
                </c:pt>
                <c:pt idx="838">
                  <c:v>186.48130747152896</c:v>
                </c:pt>
                <c:pt idx="839">
                  <c:v>185.9748978492517</c:v>
                </c:pt>
                <c:pt idx="840">
                  <c:v>185.45989080883504</c:v>
                </c:pt>
                <c:pt idx="841">
                  <c:v>184.93633785055385</c:v>
                </c:pt>
                <c:pt idx="842">
                  <c:v>184.40429132926766</c:v>
                </c:pt>
                <c:pt idx="843">
                  <c:v>183.86380444918518</c:v>
                </c:pt>
                <c:pt idx="844">
                  <c:v>183.31493125854405</c:v>
                </c:pt>
                <c:pt idx="845">
                  <c:v>182.75772664420597</c:v>
                </c:pt>
                <c:pt idx="846">
                  <c:v>182.192246326168</c:v>
                </c:pt>
                <c:pt idx="847">
                  <c:v>181.61854685199074</c:v>
                </c:pt>
                <c:pt idx="848">
                  <c:v>181.03668559114351</c:v>
                </c:pt>
                <c:pt idx="849">
                  <c:v>180.4467207292675</c:v>
                </c:pt>
                <c:pt idx="850">
                  <c:v>179.84871126235726</c:v>
                </c:pt>
                <c:pt idx="851">
                  <c:v>179.24271699086117</c:v>
                </c:pt>
                <c:pt idx="852">
                  <c:v>178.62879851370138</c:v>
                </c:pt>
                <c:pt idx="853">
                  <c:v>178.00701722221399</c:v>
                </c:pt>
                <c:pt idx="854">
                  <c:v>177.37743529401001</c:v>
                </c:pt>
                <c:pt idx="855">
                  <c:v>176.74011568675763</c:v>
                </c:pt>
                <c:pt idx="856">
                  <c:v>176.0951221318864</c:v>
                </c:pt>
                <c:pt idx="857">
                  <c:v>175.44251912821443</c:v>
                </c:pt>
                <c:pt idx="858">
                  <c:v>174.78237193549819</c:v>
                </c:pt>
                <c:pt idx="859">
                  <c:v>174.11474656790682</c:v>
                </c:pt>
                <c:pt idx="860">
                  <c:v>173.43970978742072</c:v>
                </c:pt>
                <c:pt idx="861">
                  <c:v>172.75732909715549</c:v>
                </c:pt>
                <c:pt idx="862">
                  <c:v>172.06767273461139</c:v>
                </c:pt>
                <c:pt idx="863">
                  <c:v>171.37080966485007</c:v>
                </c:pt>
                <c:pt idx="864">
                  <c:v>170.66680957359773</c:v>
                </c:pt>
                <c:pt idx="865">
                  <c:v>169.95574286027684</c:v>
                </c:pt>
                <c:pt idx="866">
                  <c:v>169.23768063096617</c:v>
                </c:pt>
                <c:pt idx="867">
                  <c:v>168.51269469129028</c:v>
                </c:pt>
                <c:pt idx="868">
                  <c:v>167.78085753923898</c:v>
                </c:pt>
                <c:pt idx="869">
                  <c:v>167.04224235791764</c:v>
                </c:pt>
                <c:pt idx="870">
                  <c:v>166.29692300822882</c:v>
                </c:pt>
                <c:pt idx="871">
                  <c:v>165.54497402148647</c:v>
                </c:pt>
                <c:pt idx="872">
                  <c:v>164.7864705919626</c:v>
                </c:pt>
                <c:pt idx="873">
                  <c:v>164.02148856936805</c:v>
                </c:pt>
                <c:pt idx="874">
                  <c:v>163.25010445126765</c:v>
                </c:pt>
                <c:pt idx="875">
                  <c:v>162.47239537543032</c:v>
                </c:pt>
                <c:pt idx="876">
                  <c:v>161.68843911211565</c:v>
                </c:pt>
                <c:pt idx="877">
                  <c:v>160.89831405629664</c:v>
                </c:pt>
                <c:pt idx="878">
                  <c:v>160.10209921982039</c:v>
                </c:pt>
                <c:pt idx="879">
                  <c:v>159.29987422350709</c:v>
                </c:pt>
                <c:pt idx="880">
                  <c:v>158.49171928918784</c:v>
                </c:pt>
                <c:pt idx="881">
                  <c:v>157.67771523168261</c:v>
                </c:pt>
                <c:pt idx="882">
                  <c:v>156.85794345071881</c:v>
                </c:pt>
                <c:pt idx="883">
                  <c:v>156.03248592279138</c:v>
                </c:pt>
                <c:pt idx="884">
                  <c:v>155.20142519296527</c:v>
                </c:pt>
                <c:pt idx="885">
                  <c:v>154.3648443666209</c:v>
                </c:pt>
                <c:pt idx="886">
                  <c:v>153.52282710114378</c:v>
                </c:pt>
                <c:pt idx="887">
                  <c:v>152.6754575975587</c:v>
                </c:pt>
                <c:pt idx="888">
                  <c:v>151.82282059210996</c:v>
                </c:pt>
                <c:pt idx="889">
                  <c:v>150.96500134778756</c:v>
                </c:pt>
                <c:pt idx="890">
                  <c:v>150.10208564580108</c:v>
                </c:pt>
                <c:pt idx="891">
                  <c:v>149.23415977700159</c:v>
                </c:pt>
                <c:pt idx="892">
                  <c:v>148.36131053325275</c:v>
                </c:pt>
                <c:pt idx="893">
                  <c:v>147.48362519875153</c:v>
                </c:pt>
                <c:pt idx="894">
                  <c:v>146.60119154130001</c:v>
                </c:pt>
                <c:pt idx="895">
                  <c:v>145.71409780352855</c:v>
                </c:pt>
                <c:pt idx="896">
                  <c:v>144.82243269407167</c:v>
                </c:pt>
                <c:pt idx="897">
                  <c:v>143.92628537869732</c:v>
                </c:pt>
                <c:pt idx="898">
                  <c:v>143.02574547139017</c:v>
                </c:pt>
                <c:pt idx="899">
                  <c:v>142.12090302539059</c:v>
                </c:pt>
                <c:pt idx="900">
                  <c:v>141.21184852418909</c:v>
                </c:pt>
                <c:pt idx="901">
                  <c:v>140.29867287247828</c:v>
                </c:pt>
                <c:pt idx="902">
                  <c:v>139.38146738706232</c:v>
                </c:pt>
                <c:pt idx="903">
                  <c:v>138.46032378772543</c:v>
                </c:pt>
                <c:pt idx="904">
                  <c:v>137.53533418805995</c:v>
                </c:pt>
                <c:pt idx="905">
                  <c:v>136.60659108625498</c:v>
                </c:pt>
                <c:pt idx="906">
                  <c:v>135.67418735584681</c:v>
                </c:pt>
                <c:pt idx="907">
                  <c:v>134.73821623643141</c:v>
                </c:pt>
                <c:pt idx="908">
                  <c:v>133.79877132434081</c:v>
                </c:pt>
                <c:pt idx="909">
                  <c:v>132.85594656328331</c:v>
                </c:pt>
                <c:pt idx="910">
                  <c:v>131.90983623494935</c:v>
                </c:pt>
                <c:pt idx="911">
                  <c:v>130.96053494958335</c:v>
                </c:pt>
                <c:pt idx="912">
                  <c:v>130.00813763652272</c:v>
                </c:pt>
                <c:pt idx="913">
                  <c:v>129.05273953470515</c:v>
                </c:pt>
                <c:pt idx="914">
                  <c:v>128.09443618314467</c:v>
                </c:pt>
                <c:pt idx="915">
                  <c:v>127.1333234113778</c:v>
                </c:pt>
                <c:pt idx="916">
                  <c:v>126.16949732988083</c:v>
                </c:pt>
                <c:pt idx="917">
                  <c:v>125.20305432045872</c:v>
                </c:pt>
                <c:pt idx="918">
                  <c:v>124.23409102660702</c:v>
                </c:pt>
                <c:pt idx="919">
                  <c:v>123.26270434384769</c:v>
                </c:pt>
                <c:pt idx="920">
                  <c:v>122.28899141003949</c:v>
                </c:pt>
                <c:pt idx="921">
                  <c:v>121.31304959566438</c:v>
                </c:pt>
                <c:pt idx="922">
                  <c:v>120.33497649409051</c:v>
                </c:pt>
                <c:pt idx="923">
                  <c:v>119.354869911813</c:v>
                </c:pt>
                <c:pt idx="924">
                  <c:v>118.37282785867332</c:v>
                </c:pt>
                <c:pt idx="925">
                  <c:v>117.3889485380584</c:v>
                </c:pt>
                <c:pt idx="926">
                  <c:v>116.40333033708042</c:v>
                </c:pt>
                <c:pt idx="927">
                  <c:v>115.41607181673812</c:v>
                </c:pt>
                <c:pt idx="928">
                  <c:v>114.42727170206085</c:v>
                </c:pt>
                <c:pt idx="929">
                  <c:v>113.43702887223604</c:v>
                </c:pt>
                <c:pt idx="930">
                  <c:v>112.44544235072151</c:v>
                </c:pt>
                <c:pt idx="931">
                  <c:v>111.45261129534306</c:v>
                </c:pt>
                <c:pt idx="932">
                  <c:v>110.45863498837889</c:v>
                </c:pt>
                <c:pt idx="933">
                  <c:v>109.46361282663139</c:v>
                </c:pt>
                <c:pt idx="934">
                  <c:v>108.46764431148753</c:v>
                </c:pt>
                <c:pt idx="935">
                  <c:v>107.47082903896889</c:v>
                </c:pt>
                <c:pt idx="936">
                  <c:v>106.47326668977202</c:v>
                </c:pt>
                <c:pt idx="937">
                  <c:v>105.47505701930052</c:v>
                </c:pt>
                <c:pt idx="938">
                  <c:v>104.47629984768965</c:v>
                </c:pt>
                <c:pt idx="939">
                  <c:v>103.47709504982423</c:v>
                </c:pt>
                <c:pt idx="940">
                  <c:v>102.4775425453514</c:v>
                </c:pt>
                <c:pt idx="941">
                  <c:v>101.47774228868866</c:v>
                </c:pt>
                <c:pt idx="942">
                  <c:v>100.47779425902849</c:v>
                </c:pt>
                <c:pt idx="943">
                  <c:v>99.477798450340572</c:v>
                </c:pt>
                <c:pt idx="944">
                  <c:v>98.47785486137245</c:v>
                </c:pt>
                <c:pt idx="945">
                  <c:v>97.478063485649756</c:v>
                </c:pt>
                <c:pt idx="946">
                  <c:v>96.478524301476881</c:v>
                </c:pt>
                <c:pt idx="947">
                  <c:v>95.479337261939307</c:v>
                </c:pt>
                <c:pt idx="948">
                  <c:v>94.480602284908329</c:v>
                </c:pt>
                <c:pt idx="949">
                  <c:v>93.482419243049392</c:v>
                </c:pt>
                <c:pt idx="950">
                  <c:v>92.484887953834829</c:v>
                </c:pt>
                <c:pt idx="951">
                  <c:v>91.488108169562324</c:v>
                </c:pt>
                <c:pt idx="952">
                  <c:v>90.492179567379637</c:v>
                </c:pt>
                <c:pt idx="953">
                  <c:v>89.497201739317063</c:v>
                </c:pt>
                <c:pt idx="954">
                  <c:v>88.503274182328255</c:v>
                </c:pt>
                <c:pt idx="955">
                  <c:v>87.510496288340633</c:v>
                </c:pt>
                <c:pt idx="956">
                  <c:v>86.518967334316287</c:v>
                </c:pt>
                <c:pt idx="957">
                  <c:v>85.52878647232437</c:v>
                </c:pt>
                <c:pt idx="958">
                  <c:v>84.540052719625905</c:v>
                </c:pt>
                <c:pt idx="959">
                  <c:v>83.552864948772225</c:v>
                </c:pt>
                <c:pt idx="960">
                  <c:v>82.567321877717774</c:v>
                </c:pt>
                <c:pt idx="961">
                  <c:v>81.583522059948379</c:v>
                </c:pt>
                <c:pt idx="962">
                  <c:v>80.601563874625953</c:v>
                </c:pt>
                <c:pt idx="963">
                  <c:v>79.621545516750771</c:v>
                </c:pt>
                <c:pt idx="964">
                  <c:v>78.643564987341932</c:v>
                </c:pt>
                <c:pt idx="965">
                  <c:v>77.667720083637363</c:v>
                </c:pt>
                <c:pt idx="966">
                  <c:v>76.69410838931428</c:v>
                </c:pt>
                <c:pt idx="967">
                  <c:v>75.722827264730739</c:v>
                </c:pt>
                <c:pt idx="968">
                  <c:v>74.753973837189832</c:v>
                </c:pt>
                <c:pt idx="969">
                  <c:v>73.787644991226912</c:v>
                </c:pt>
                <c:pt idx="970">
                  <c:v>72.823937358921313</c:v>
                </c:pt>
                <c:pt idx="971">
                  <c:v>71.862947310233181</c:v>
                </c:pt>
                <c:pt idx="972">
                  <c:v>70.904770943366543</c:v>
                </c:pt>
                <c:pt idx="973">
                  <c:v>69.949504075159652</c:v>
                </c:pt>
                <c:pt idx="974">
                  <c:v>68.997242231503236</c:v>
                </c:pt>
                <c:pt idx="975">
                  <c:v>68.048080637788118</c:v>
                </c:pt>
                <c:pt idx="976">
                  <c:v>67.102114209382719</c:v>
                </c:pt>
                <c:pt idx="977">
                  <c:v>66.159437542141561</c:v>
                </c:pt>
                <c:pt idx="978">
                  <c:v>65.220144902945833</c:v>
                </c:pt>
                <c:pt idx="979">
                  <c:v>64.284330220276672</c:v>
                </c:pt>
                <c:pt idx="980">
                  <c:v>63.352087074822528</c:v>
                </c:pt>
                <c:pt idx="981">
                  <c:v>62.423508690121082</c:v>
                </c:pt>
                <c:pt idx="982">
                  <c:v>61.498687923236986</c:v>
                </c:pt>
                <c:pt idx="983">
                  <c:v>60.577717255476237</c:v>
                </c:pt>
                <c:pt idx="984">
                  <c:v>59.660688783138156</c:v>
                </c:pt>
                <c:pt idx="985">
                  <c:v>58.747694208305781</c:v>
                </c:pt>
                <c:pt idx="986">
                  <c:v>57.838824829675758</c:v>
                </c:pt>
                <c:pt idx="987">
                  <c:v>56.934171533428582</c:v>
                </c:pt>
                <c:pt idx="988">
                  <c:v>56.033824784139988</c:v>
                </c:pt>
                <c:pt idx="989">
                  <c:v>55.137874615734631</c:v>
                </c:pt>
                <c:pt idx="990">
                  <c:v>54.246410622482713</c:v>
                </c:pt>
                <c:pt idx="991">
                  <c:v>53.359521950040687</c:v>
                </c:pt>
                <c:pt idx="992">
                  <c:v>52.477297286536711</c:v>
                </c:pt>
                <c:pt idx="993">
                  <c:v>51.599824853701968</c:v>
                </c:pt>
                <c:pt idx="994">
                  <c:v>50.727192398048508</c:v>
                </c:pt>
                <c:pt idx="995">
                  <c:v>49.859487182094711</c:v>
                </c:pt>
                <c:pt idx="996">
                  <c:v>48.996795975639074</c:v>
                </c:pt>
                <c:pt idx="997">
                  <c:v>48.139205047083358</c:v>
                </c:pt>
                <c:pt idx="998">
                  <c:v>47.286800154805739</c:v>
                </c:pt>
                <c:pt idx="999">
                  <c:v>46.439666538585122</c:v>
                </c:pt>
                <c:pt idx="1000">
                  <c:v>45.597888911077177</c:v>
                </c:pt>
                <c:pt idx="1001">
                  <c:v>44.761551449343187</c:v>
                </c:pt>
                <c:pt idx="1002">
                  <c:v>43.930737786432381</c:v>
                </c:pt>
                <c:pt idx="1003">
                  <c:v>43.10553100301869</c:v>
                </c:pt>
                <c:pt idx="1004">
                  <c:v>42.286013619092813</c:v>
                </c:pt>
                <c:pt idx="1005">
                  <c:v>41.472267585710185</c:v>
                </c:pt>
                <c:pt idx="1006">
                  <c:v>40.664374276796046</c:v>
                </c:pt>
                <c:pt idx="1007">
                  <c:v>39.862414481008038</c:v>
                </c:pt>
                <c:pt idx="1008">
                  <c:v>39.066468393657438</c:v>
                </c:pt>
                <c:pt idx="1009">
                  <c:v>38.276615608689688</c:v>
                </c:pt>
                <c:pt idx="1010">
                  <c:v>37.492935110725099</c:v>
                </c:pt>
                <c:pt idx="1011">
                  <c:v>36.715505267160388</c:v>
                </c:pt>
                <c:pt idx="1012">
                  <c:v>35.944403820332056</c:v>
                </c:pt>
                <c:pt idx="1013">
                  <c:v>35.17970787974221</c:v>
                </c:pt>
                <c:pt idx="1014">
                  <c:v>34.42149391434765</c:v>
                </c:pt>
                <c:pt idx="1015">
                  <c:v>33.669837744913096</c:v>
                </c:pt>
                <c:pt idx="1016">
                  <c:v>32.924814536429096</c:v>
                </c:pt>
                <c:pt idx="1017">
                  <c:v>32.186498790595635</c:v>
                </c:pt>
                <c:pt idx="1018">
                  <c:v>31.454964338372065</c:v>
                </c:pt>
                <c:pt idx="1019">
                  <c:v>30.730284332593982</c:v>
                </c:pt>
                <c:pt idx="1020">
                  <c:v>30.012531240658063</c:v>
                </c:pt>
                <c:pt idx="1021">
                  <c:v>29.301776837275398</c:v>
                </c:pt>
                <c:pt idx="1022">
                  <c:v>28.598092197293994</c:v>
                </c:pt>
                <c:pt idx="1023">
                  <c:v>27.901547688591492</c:v>
                </c:pt>
                <c:pt idx="1024">
                  <c:v>27.212212965038276</c:v>
                </c:pt>
                <c:pt idx="1025">
                  <c:v>26.530156959532263</c:v>
                </c:pt>
                <c:pt idx="1026">
                  <c:v>25.855447877105647</c:v>
                </c:pt>
                <c:pt idx="1027">
                  <c:v>25.18815318810438</c:v>
                </c:pt>
                <c:pt idx="1028">
                  <c:v>24.528339621441319</c:v>
                </c:pt>
                <c:pt idx="1029">
                  <c:v>23.876073157923258</c:v>
                </c:pt>
                <c:pt idx="1030">
                  <c:v>23.231419023653018</c:v>
                </c:pt>
                <c:pt idx="1031">
                  <c:v>22.594441683506815</c:v>
                </c:pt>
                <c:pt idx="1032">
                  <c:v>21.965204834687853</c:v>
                </c:pt>
                <c:pt idx="1033">
                  <c:v>21.343771400356616</c:v>
                </c:pt>
                <c:pt idx="1034">
                  <c:v>20.730203523338716</c:v>
                </c:pt>
                <c:pt idx="1035">
                  <c:v>20.124562559910544</c:v>
                </c:pt>
                <c:pt idx="1036">
                  <c:v>19.526909073663731</c:v>
                </c:pt>
                <c:pt idx="1037">
                  <c:v>18.937302829448868</c:v>
                </c:pt>
                <c:pt idx="1038">
                  <c:v>18.355802787399028</c:v>
                </c:pt>
                <c:pt idx="1039">
                  <c:v>17.782467097033859</c:v>
                </c:pt>
                <c:pt idx="1040">
                  <c:v>17.217353091444593</c:v>
                </c:pt>
                <c:pt idx="1041">
                  <c:v>16.660517281560885</c:v>
                </c:pt>
                <c:pt idx="1042">
                  <c:v>16.112015350499675</c:v>
                </c:pt>
                <c:pt idx="1043">
                  <c:v>15.571902147996994</c:v>
                </c:pt>
                <c:pt idx="1044">
                  <c:v>15.040231684923</c:v>
                </c:pt>
                <c:pt idx="1045">
                  <c:v>14.517057127880946</c:v>
                </c:pt>
                <c:pt idx="1046">
                  <c:v>14.002430793890539</c:v>
                </c:pt>
                <c:pt idx="1047">
                  <c:v>13.496404145156362</c:v>
                </c:pt>
                <c:pt idx="1048">
                  <c:v>12.999027783921562</c:v>
                </c:pt>
                <c:pt idx="1049">
                  <c:v>12.510351447407814</c:v>
                </c:pt>
                <c:pt idx="1050">
                  <c:v>12.030424002841528</c:v>
                </c:pt>
                <c:pt idx="1051">
                  <c:v>11.55929344256721</c:v>
                </c:pt>
                <c:pt idx="1052">
                  <c:v>11.097006879248298</c:v>
                </c:pt>
                <c:pt idx="1053">
                  <c:v>10.64361054115588</c:v>
                </c:pt>
                <c:pt idx="1054">
                  <c:v>10.199149767545933</c:v>
                </c:pt>
                <c:pt idx="1055">
                  <c:v>9.7636690041254468</c:v>
                </c:pt>
                <c:pt idx="1056">
                  <c:v>9.3372117986078536</c:v>
                </c:pt>
                <c:pt idx="1057">
                  <c:v>8.9198207963583229</c:v>
                </c:pt>
                <c:pt idx="1058">
                  <c:v>8.5115377361292559</c:v>
                </c:pt>
                <c:pt idx="1059">
                  <c:v>8.1124034458864571</c:v>
                </c:pt>
                <c:pt idx="1060">
                  <c:v>7.7224578387263136</c:v>
                </c:pt>
                <c:pt idx="1061">
                  <c:v>7.3417399088846196</c:v>
                </c:pt>
                <c:pt idx="1062">
                  <c:v>6.9702877278370607</c:v>
                </c:pt>
                <c:pt idx="1063">
                  <c:v>6.6081384404922261</c:v>
                </c:pt>
                <c:pt idx="1064">
                  <c:v>6.2553282614770467</c:v>
                </c:pt>
                <c:pt idx="1065">
                  <c:v>5.9118924715154151</c:v>
                </c:pt>
                <c:pt idx="1066">
                  <c:v>5.5778654139001418</c:v>
                </c:pt>
                <c:pt idx="1067">
                  <c:v>5.2532804910586179</c:v>
                </c:pt>
                <c:pt idx="1068">
                  <c:v>4.9381701612126676</c:v>
                </c:pt>
                <c:pt idx="1069">
                  <c:v>4.6325659351326607</c:v>
                </c:pt>
                <c:pt idx="1070">
                  <c:v>4.3364983729865401</c:v>
                </c:pt>
                <c:pt idx="1071">
                  <c:v>4.0499970812838058</c:v>
                </c:pt>
                <c:pt idx="1072">
                  <c:v>3.7730907099148681</c:v>
                </c:pt>
                <c:pt idx="1073">
                  <c:v>3.505806949286125</c:v>
                </c:pt>
                <c:pt idx="1074">
                  <c:v>3.2481725275508921</c:v>
                </c:pt>
                <c:pt idx="1075">
                  <c:v>3.000213207936639</c:v>
                </c:pt>
                <c:pt idx="1076">
                  <c:v>2.7619537861687178</c:v>
                </c:pt>
                <c:pt idx="1077">
                  <c:v>2.5334180879907393</c:v>
                </c:pt>
                <c:pt idx="1078">
                  <c:v>2.3146289667820668</c:v>
                </c:pt>
                <c:pt idx="1079">
                  <c:v>2.1056083012725253</c:v>
                </c:pt>
                <c:pt idx="1080">
                  <c:v>1.9063769933544705</c:v>
                </c:pt>
                <c:pt idx="1081">
                  <c:v>1.7169549659926702</c:v>
                </c:pt>
                <c:pt idx="1082">
                  <c:v>1.5373611612319849</c:v>
                </c:pt>
                <c:pt idx="1083">
                  <c:v>1.3676135383032744</c:v>
                </c:pt>
                <c:pt idx="1084">
                  <c:v>1.2077290718273304</c:v>
                </c:pt>
                <c:pt idx="1085">
                  <c:v>1.0577237501176029</c:v>
                </c:pt>
                <c:pt idx="1086">
                  <c:v>0.9176125735812235</c:v>
                </c:pt>
                <c:pt idx="1087">
                  <c:v>0.78740955321912054</c:v>
                </c:pt>
                <c:pt idx="1088">
                  <c:v>0.66712770922481468</c:v>
                </c:pt>
                <c:pt idx="1089">
                  <c:v>0.55677906968244884</c:v>
                </c:pt>
                <c:pt idx="1090">
                  <c:v>0.45637466936405247</c:v>
                </c:pt>
                <c:pt idx="1091">
                  <c:v>0.36592454862596924</c:v>
                </c:pt>
                <c:pt idx="1092">
                  <c:v>0.28543775240491698</c:v>
                </c:pt>
                <c:pt idx="1093">
                  <c:v>0.21492232931340993</c:v>
                </c:pt>
                <c:pt idx="1094">
                  <c:v>0.15438533083504069</c:v>
                </c:pt>
                <c:pt idx="1095">
                  <c:v>0.10383281061918126</c:v>
                </c:pt>
                <c:pt idx="1096">
                  <c:v>6.3269823875728548E-2</c:v>
                </c:pt>
                <c:pt idx="1097">
                  <c:v>3.2700426869553212E-2</c:v>
                </c:pt>
                <c:pt idx="1098">
                  <c:v>1.2127676514879226E-2</c:v>
                </c:pt>
                <c:pt idx="1099">
                  <c:v>1.5536300696084027E-3</c:v>
                </c:pt>
                <c:pt idx="1100">
                  <c:v>9.793449295756318E-4</c:v>
                </c:pt>
                <c:pt idx="1101">
                  <c:v>1.0404878522791705E-2</c:v>
                </c:pt>
                <c:pt idx="1102">
                  <c:v>2.9829288303801604E-2</c:v>
                </c:pt>
                <c:pt idx="1103">
                  <c:v>5.9250631847746149E-2</c:v>
                </c:pt>
                <c:pt idx="1104">
                  <c:v>9.8665967044851755E-2</c:v>
                </c:pt>
                <c:pt idx="1105">
                  <c:v>0.14807135239442459</c:v>
                </c:pt>
                <c:pt idx="1106">
                  <c:v>0.20746184739907392</c:v>
                </c:pt>
                <c:pt idx="1107">
                  <c:v>0.27683151305882348</c:v>
                </c:pt>
                <c:pt idx="1108">
                  <c:v>0.35617341246488365</c:v>
                </c:pt>
                <c:pt idx="1109">
                  <c:v>0.44547961149346804</c:v>
                </c:pt>
                <c:pt idx="1110">
                  <c:v>0.54474117959908597</c:v>
                </c:pt>
                <c:pt idx="1111">
                  <c:v>0.65394819070762367</c:v>
                </c:pt>
                <c:pt idx="1112">
                  <c:v>0.77308972420900091</c:v>
                </c:pt>
                <c:pt idx="1113">
                  <c:v>0.90215386604913306</c:v>
                </c:pt>
                <c:pt idx="1114">
                  <c:v>1.0411277099213976</c:v>
                </c:pt>
                <c:pt idx="1115">
                  <c:v>1.1899973585572212</c:v>
                </c:pt>
                <c:pt idx="1116">
                  <c:v>1.3487479251157737</c:v>
                </c:pt>
                <c:pt idx="1117">
                  <c:v>1.5173635346727394</c:v>
                </c:pt>
                <c:pt idx="1118">
                  <c:v>1.6958273258076275</c:v>
                </c:pt>
                <c:pt idx="1119">
                  <c:v>1.8841214522900742</c:v>
                </c:pt>
                <c:pt idx="1120">
                  <c:v>2.0822270848643285</c:v>
                </c:pt>
                <c:pt idx="1121">
                  <c:v>2.2901244131322329</c:v>
                </c:pt>
                <c:pt idx="1122">
                  <c:v>2.5077926475341883</c:v>
                </c:pt>
                <c:pt idx="1123">
                  <c:v>2.7352100214281592</c:v>
                </c:pt>
                <c:pt idx="1124">
                  <c:v>2.9723537932662651</c:v>
                </c:pt>
                <c:pt idx="1125">
                  <c:v>3.2192002488689297</c:v>
                </c:pt>
                <c:pt idx="1126">
                  <c:v>3.475724703796331</c:v>
                </c:pt>
                <c:pt idx="1127">
                  <c:v>3.7419015058167133</c:v>
                </c:pt>
                <c:pt idx="1128">
                  <c:v>4.0177040374716881</c:v>
                </c:pt>
                <c:pt idx="1129">
                  <c:v>4.3031047187379556</c:v>
                </c:pt>
                <c:pt idx="1130">
                  <c:v>4.598075009785191</c:v>
                </c:pt>
                <c:pt idx="1131">
                  <c:v>4.9025854138301099</c:v>
                </c:pt>
                <c:pt idx="1132">
                  <c:v>5.2166054800860735</c:v>
                </c:pt>
                <c:pt idx="1133">
                  <c:v>5.5401038068081192</c:v>
                </c:pt>
                <c:pt idx="1134">
                  <c:v>5.8730480444331619</c:v>
                </c:pt>
                <c:pt idx="1135">
                  <c:v>6.2154048988148958</c:v>
                </c:pt>
                <c:pt idx="1136">
                  <c:v>6.5671401345531848</c:v>
                </c:pt>
                <c:pt idx="1137">
                  <c:v>6.9282185784175567</c:v>
                </c:pt>
                <c:pt idx="1138">
                  <c:v>7.298604122864532</c:v>
                </c:pt>
                <c:pt idx="1139">
                  <c:v>7.6782597296483175</c:v>
                </c:pt>
                <c:pt idx="1140">
                  <c:v>8.0671474335245961</c:v>
                </c:pt>
                <c:pt idx="1141">
                  <c:v>8.4652283460470841</c:v>
                </c:pt>
                <c:pt idx="1142">
                  <c:v>8.8724626594562324</c:v>
                </c:pt>
                <c:pt idx="1143">
                  <c:v>9.2888096506600846</c:v>
                </c:pt>
                <c:pt idx="1144">
                  <c:v>9.7142276853064544</c:v>
                </c:pt>
                <c:pt idx="1145">
                  <c:v>10.148674221946408</c:v>
                </c:pt>
                <c:pt idx="1146">
                  <c:v>10.592105816288296</c:v>
                </c:pt>
                <c:pt idx="1147">
                  <c:v>11.044478125542241</c:v>
                </c:pt>
                <c:pt idx="1148">
                  <c:v>11.505745912854266</c:v>
                </c:pt>
                <c:pt idx="1149">
                  <c:v>11.975863051830046</c:v>
                </c:pt>
                <c:pt idx="1150">
                  <c:v>12.454782531147444</c:v>
                </c:pt>
                <c:pt idx="1151">
                  <c:v>12.942456459257627</c:v>
                </c:pt>
                <c:pt idx="1152">
                  <c:v>13.438836069174158</c:v>
                </c:pt>
                <c:pt idx="1153">
                  <c:v>13.943871723349716</c:v>
                </c:pt>
                <c:pt idx="1154">
                  <c:v>14.457512918639722</c:v>
                </c:pt>
                <c:pt idx="1155">
                  <c:v>14.979708291352708</c:v>
                </c:pt>
                <c:pt idx="1156">
                  <c:v>15.510405622386557</c:v>
                </c:pt>
                <c:pt idx="1157">
                  <c:v>16.049551842450398</c:v>
                </c:pt>
                <c:pt idx="1158">
                  <c:v>16.597093037371522</c:v>
                </c:pt>
                <c:pt idx="1159">
                  <c:v>17.152974453486721</c:v>
                </c:pt>
                <c:pt idx="1160">
                  <c:v>17.717140503117605</c:v>
                </c:pt>
                <c:pt idx="1161">
                  <c:v>18.289534770129364</c:v>
                </c:pt>
                <c:pt idx="1162">
                  <c:v>18.870100015572277</c:v>
                </c:pt>
                <c:pt idx="1163">
                  <c:v>19.458778183405613</c:v>
                </c:pt>
                <c:pt idx="1164">
                  <c:v>20.055510406303142</c:v>
                </c:pt>
                <c:pt idx="1165">
                  <c:v>20.660237011539863</c:v>
                </c:pt>
                <c:pt idx="1166">
                  <c:v>21.27289752695917</c:v>
                </c:pt>
                <c:pt idx="1167">
                  <c:v>21.893430687020086</c:v>
                </c:pt>
                <c:pt idx="1168">
                  <c:v>22.521774438923714</c:v>
                </c:pt>
                <c:pt idx="1169">
                  <c:v>23.157865948818468</c:v>
                </c:pt>
                <c:pt idx="1170">
                  <c:v>23.801641608083443</c:v>
                </c:pt>
                <c:pt idx="1171">
                  <c:v>24.453037039689178</c:v>
                </c:pt>
                <c:pt idx="1172">
                  <c:v>25.111987104635375</c:v>
                </c:pt>
                <c:pt idx="1173">
                  <c:v>25.778425908464627</c:v>
                </c:pt>
                <c:pt idx="1174">
                  <c:v>26.452286807851934</c:v>
                </c:pt>
                <c:pt idx="1175">
                  <c:v>27.133502417268886</c:v>
                </c:pt>
                <c:pt idx="1176">
                  <c:v>27.822004615722236</c:v>
                </c:pt>
                <c:pt idx="1177">
                  <c:v>28.517724553565884</c:v>
                </c:pt>
                <c:pt idx="1178">
                  <c:v>29.220592659385815</c:v>
                </c:pt>
                <c:pt idx="1179">
                  <c:v>29.93053864695716</c:v>
                </c:pt>
                <c:pt idx="1180">
                  <c:v>30.647491522272801</c:v>
                </c:pt>
                <c:pt idx="1181">
                  <c:v>31.371379590642618</c:v>
                </c:pt>
                <c:pt idx="1182">
                  <c:v>32.102130463863077</c:v>
                </c:pt>
                <c:pt idx="1183">
                  <c:v>32.839671067455754</c:v>
                </c:pt>
                <c:pt idx="1184">
                  <c:v>33.58392764797496</c:v>
                </c:pt>
                <c:pt idx="1185">
                  <c:v>34.334825780382801</c:v>
                </c:pt>
                <c:pt idx="1186">
                  <c:v>35.092290375491814</c:v>
                </c:pt>
                <c:pt idx="1187">
                  <c:v>35.856245687473702</c:v>
                </c:pt>
                <c:pt idx="1188">
                  <c:v>36.626615321433889</c:v>
                </c:pt>
                <c:pt idx="1189">
                  <c:v>37.403322241050951</c:v>
                </c:pt>
                <c:pt idx="1190">
                  <c:v>38.1862887762802</c:v>
                </c:pt>
                <c:pt idx="1191">
                  <c:v>38.975436631120552</c:v>
                </c:pt>
                <c:pt idx="1192">
                  <c:v>39.770686891444164</c:v>
                </c:pt>
                <c:pt idx="1193">
                  <c:v>40.571960032887702</c:v>
                </c:pt>
                <c:pt idx="1194">
                  <c:v>41.379175928804749</c:v>
                </c:pt>
                <c:pt idx="1195">
                  <c:v>42.192253858278384</c:v>
                </c:pt>
                <c:pt idx="1196">
                  <c:v>43.011112514193236</c:v>
                </c:pt>
                <c:pt idx="1197">
                  <c:v>43.835670011366091</c:v>
                </c:pt>
                <c:pt idx="1198">
                  <c:v>44.665843894734358</c:v>
                </c:pt>
                <c:pt idx="1199">
                  <c:v>45.501551147601504</c:v>
                </c:pt>
                <c:pt idx="1200">
                  <c:v>46.342708199938663</c:v>
                </c:pt>
                <c:pt idx="1201">
                  <c:v>47.189230936741581</c:v>
                </c:pt>
                <c:pt idx="1202">
                  <c:v>48.041034706441977</c:v>
                </c:pt>
                <c:pt idx="1203">
                  <c:v>48.898034329372756</c:v>
                </c:pt>
                <c:pt idx="1204">
                  <c:v>49.76014410628575</c:v>
                </c:pt>
                <c:pt idx="1205">
                  <c:v>50.62727782692172</c:v>
                </c:pt>
                <c:pt idx="1206">
                  <c:v>51.499348778631195</c:v>
                </c:pt>
                <c:pt idx="1207">
                  <c:v>52.376269755045726</c:v>
                </c:pt>
                <c:pt idx="1208">
                  <c:v>53.25795306479845</c:v>
                </c:pt>
                <c:pt idx="1209">
                  <c:v>54.14431054029312</c:v>
                </c:pt>
                <c:pt idx="1210">
                  <c:v>55.035253546520813</c:v>
                </c:pt>
                <c:pt idx="1211">
                  <c:v>55.930692989923351</c:v>
                </c:pt>
                <c:pt idx="1212">
                  <c:v>56.830539327302603</c:v>
                </c:pt>
                <c:pt idx="1213">
                  <c:v>57.734702574774694</c:v>
                </c:pt>
                <c:pt idx="1214">
                  <c:v>58.643092316768339</c:v>
                </c:pt>
                <c:pt idx="1215">
                  <c:v>59.555617715066333</c:v>
                </c:pt>
                <c:pt idx="1216">
                  <c:v>60.472187517889282</c:v>
                </c:pt>
                <c:pt idx="1217">
                  <c:v>61.392710069020708</c:v>
                </c:pt>
                <c:pt idx="1218">
                  <c:v>62.317093316972596</c:v>
                </c:pt>
                <c:pt idx="1219">
                  <c:v>63.245244824190465</c:v>
                </c:pt>
                <c:pt idx="1220">
                  <c:v>64.177071776297055</c:v>
                </c:pt>
                <c:pt idx="1221">
                  <c:v>65.112480991373687</c:v>
                </c:pt>
                <c:pt idx="1222">
                  <c:v>66.051378929278329</c:v>
                </c:pt>
                <c:pt idx="1223">
                  <c:v>66.993671700999641</c:v>
                </c:pt>
                <c:pt idx="1224">
                  <c:v>67.939265078045651</c:v>
                </c:pt>
                <c:pt idx="1225">
                  <c:v>68.888064501866666</c:v>
                </c:pt>
                <c:pt idx="1226">
                  <c:v>69.839975093310983</c:v>
                </c:pt>
                <c:pt idx="1227">
                  <c:v>70.794901662112693</c:v>
                </c:pt>
                <c:pt idx="1228">
                  <c:v>71.752748716410679</c:v>
                </c:pt>
                <c:pt idx="1229">
                  <c:v>72.713420472297742</c:v>
                </c:pt>
                <c:pt idx="1230">
                  <c:v>73.676820863398831</c:v>
                </c:pt>
                <c:pt idx="1231">
                  <c:v>74.642853550477668</c:v>
                </c:pt>
                <c:pt idx="1232">
                  <c:v>75.611421931070566</c:v>
                </c:pt>
                <c:pt idx="1233">
                  <c:v>76.582429149146606</c:v>
                </c:pt>
                <c:pt idx="1234">
                  <c:v>77.555778104793177</c:v>
                </c:pt>
                <c:pt idx="1235">
                  <c:v>78.531371463925794</c:v>
                </c:pt>
                <c:pt idx="1236">
                  <c:v>79.509111668021561</c:v>
                </c:pt>
                <c:pt idx="1237">
                  <c:v>80.488900943874839</c:v>
                </c:pt>
                <c:pt idx="1238">
                  <c:v>81.470641313374529</c:v>
                </c:pt>
                <c:pt idx="1239">
                  <c:v>82.454234603301813</c:v>
                </c:pt>
                <c:pt idx="1240">
                  <c:v>83.439582455147331</c:v>
                </c:pt>
                <c:pt idx="1241">
                  <c:v>84.426586334947046</c:v>
                </c:pt>
                <c:pt idx="1242">
                  <c:v>85.415147543135461</c:v>
                </c:pt>
                <c:pt idx="1243">
                  <c:v>86.40516722441555</c:v>
                </c:pt>
                <c:pt idx="1244">
                  <c:v>87.396546377644214</c:v>
                </c:pt>
                <c:pt idx="1245">
                  <c:v>88.389185865732273</c:v>
                </c:pt>
                <c:pt idx="1246">
                  <c:v>89.382986425558116</c:v>
                </c:pt>
                <c:pt idx="1247">
                  <c:v>90.377848677893923</c:v>
                </c:pt>
                <c:pt idx="1248">
                  <c:v>91.373673137343488</c:v>
                </c:pt>
                <c:pt idx="1249">
                  <c:v>92.370360222290756</c:v>
                </c:pt>
                <c:pt idx="1250">
                  <c:v>93.367810264857781</c:v>
                </c:pt>
                <c:pt idx="1251">
                  <c:v>94.365923520871505</c:v>
                </c:pt>
                <c:pt idx="1252">
                  <c:v>95.364600179838092</c:v>
                </c:pt>
                <c:pt idx="1253">
                  <c:v>96.363740374923893</c:v>
                </c:pt>
                <c:pt idx="1254">
                  <c:v>97.363244192941977</c:v>
                </c:pt>
                <c:pt idx="1255">
                  <c:v>98.363011684343491</c:v>
                </c:pt>
                <c:pt idx="1256">
                  <c:v>99.362942873212404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6AF-4B80-B163-3E7F2EF1D9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423824"/>
        <c:axId val="235424368"/>
      </c:scatterChart>
      <c:valAx>
        <c:axId val="235423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5424368"/>
        <c:crosses val="autoZero"/>
        <c:crossBetween val="midCat"/>
      </c:valAx>
      <c:valAx>
        <c:axId val="2354243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5423824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0AD547-8CFF-449D-A54F-F74A1DFFF7EE}" type="doc">
      <dgm:prSet loTypeId="urn:microsoft.com/office/officeart/2008/layout/VerticalAccent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DE"/>
        </a:p>
      </dgm:t>
    </dgm:pt>
    <dgm:pt modelId="{732AC06F-760E-402B-9F66-03BC097B5F74}">
      <dgm:prSet phldrT="[Text]"/>
      <dgm:spPr/>
      <dgm:t>
        <a:bodyPr/>
        <a:lstStyle/>
        <a:p>
          <a:r>
            <a:rPr lang="de-DE" dirty="0"/>
            <a:t> </a:t>
          </a:r>
        </a:p>
      </dgm:t>
    </dgm:pt>
    <dgm:pt modelId="{C4B245B3-1983-48E7-A97D-3154EF30704D}" type="parTrans" cxnId="{42A778C4-D268-422A-8818-3B44E14B4F20}">
      <dgm:prSet/>
      <dgm:spPr/>
      <dgm:t>
        <a:bodyPr/>
        <a:lstStyle/>
        <a:p>
          <a:endParaRPr lang="de-DE"/>
        </a:p>
      </dgm:t>
    </dgm:pt>
    <dgm:pt modelId="{49B681DD-AA52-4DEA-8935-8A7A6A029EF9}" type="sibTrans" cxnId="{42A778C4-D268-422A-8818-3B44E14B4F20}">
      <dgm:prSet/>
      <dgm:spPr/>
      <dgm:t>
        <a:bodyPr/>
        <a:lstStyle/>
        <a:p>
          <a:endParaRPr lang="de-DE"/>
        </a:p>
      </dgm:t>
    </dgm:pt>
    <dgm:pt modelId="{DA7CDF05-5921-4520-82B6-08907D420D8C}">
      <dgm:prSet phldrT="[Text]" custT="1"/>
      <dgm:spPr/>
      <dgm:t>
        <a:bodyPr/>
        <a:lstStyle/>
        <a:p>
          <a:r>
            <a:rPr lang="de-DE" sz="1800" b="1" dirty="0">
              <a:latin typeface="Arial" panose="020B0604020202020204" pitchFamily="34" charset="0"/>
              <a:cs typeface="Arial" panose="020B0604020202020204" pitchFamily="34" charset="0"/>
            </a:rPr>
            <a:t>Start Trigger</a:t>
          </a:r>
        </a:p>
      </dgm:t>
    </dgm:pt>
    <dgm:pt modelId="{76B1EB19-56C0-42D9-8B50-01A9056DF4C6}" type="parTrans" cxnId="{D65E389F-97EE-48EE-8F0F-2394ECA02C9B}">
      <dgm:prSet/>
      <dgm:spPr/>
      <dgm:t>
        <a:bodyPr/>
        <a:lstStyle/>
        <a:p>
          <a:endParaRPr lang="de-DE"/>
        </a:p>
      </dgm:t>
    </dgm:pt>
    <dgm:pt modelId="{E21F8952-A80D-4D6E-8DE1-7FFDEB5866DB}" type="sibTrans" cxnId="{D65E389F-97EE-48EE-8F0F-2394ECA02C9B}">
      <dgm:prSet/>
      <dgm:spPr/>
      <dgm:t>
        <a:bodyPr/>
        <a:lstStyle/>
        <a:p>
          <a:endParaRPr lang="de-DE"/>
        </a:p>
      </dgm:t>
    </dgm:pt>
    <dgm:pt modelId="{E592973F-98E5-4929-BB73-D6C2BA7B0A6B}">
      <dgm:prSet phldrT="[Text]"/>
      <dgm:spPr/>
      <dgm:t>
        <a:bodyPr/>
        <a:lstStyle/>
        <a:p>
          <a:r>
            <a:rPr lang="de-DE" dirty="0"/>
            <a:t> </a:t>
          </a:r>
        </a:p>
      </dgm:t>
    </dgm:pt>
    <dgm:pt modelId="{7343CF62-E56C-4A0B-AAA5-CCCB6B47D85D}" type="parTrans" cxnId="{996C8442-A3A7-4365-9F36-2E3D151B05AC}">
      <dgm:prSet/>
      <dgm:spPr/>
      <dgm:t>
        <a:bodyPr/>
        <a:lstStyle/>
        <a:p>
          <a:endParaRPr lang="de-DE"/>
        </a:p>
      </dgm:t>
    </dgm:pt>
    <dgm:pt modelId="{3247E7F4-3572-45ED-8668-A74F9C5E25F3}" type="sibTrans" cxnId="{996C8442-A3A7-4365-9F36-2E3D151B05AC}">
      <dgm:prSet/>
      <dgm:spPr/>
      <dgm:t>
        <a:bodyPr/>
        <a:lstStyle/>
        <a:p>
          <a:endParaRPr lang="de-DE"/>
        </a:p>
      </dgm:t>
    </dgm:pt>
    <dgm:pt modelId="{9D6BA4EB-79BD-4184-BCD1-A870C0DCD60A}">
      <dgm:prSet phldrT="[Text]" custT="1"/>
      <dgm:spPr/>
      <dgm:t>
        <a:bodyPr/>
        <a:lstStyle/>
        <a:p>
          <a:r>
            <a:rPr lang="de-DE" sz="1800" b="1" dirty="0" err="1">
              <a:latin typeface="Arial" panose="020B0604020202020204" pitchFamily="34" charset="0"/>
              <a:cs typeface="Arial" panose="020B0604020202020204" pitchFamily="34" charset="0"/>
            </a:rPr>
            <a:t>Stop</a:t>
          </a:r>
          <a:r>
            <a:rPr lang="de-DE" sz="1800" b="1" dirty="0">
              <a:latin typeface="Arial" panose="020B0604020202020204" pitchFamily="34" charset="0"/>
              <a:cs typeface="Arial" panose="020B0604020202020204" pitchFamily="34" charset="0"/>
            </a:rPr>
            <a:t> Trigger</a:t>
          </a:r>
        </a:p>
      </dgm:t>
    </dgm:pt>
    <dgm:pt modelId="{8F146476-92C3-42E5-A82F-30DA1EAB0DEA}" type="parTrans" cxnId="{5232FB82-1B43-443E-ACE7-5CFB0BBDE5B2}">
      <dgm:prSet/>
      <dgm:spPr/>
      <dgm:t>
        <a:bodyPr/>
        <a:lstStyle/>
        <a:p>
          <a:endParaRPr lang="de-DE"/>
        </a:p>
      </dgm:t>
    </dgm:pt>
    <dgm:pt modelId="{50AAC518-D891-4DB4-A0EC-AF9CE84B57A4}" type="sibTrans" cxnId="{5232FB82-1B43-443E-ACE7-5CFB0BBDE5B2}">
      <dgm:prSet/>
      <dgm:spPr/>
      <dgm:t>
        <a:bodyPr/>
        <a:lstStyle/>
        <a:p>
          <a:endParaRPr lang="de-DE"/>
        </a:p>
      </dgm:t>
    </dgm:pt>
    <dgm:pt modelId="{59A38E1B-78F6-41F9-AD44-8E728341455E}">
      <dgm:prSet phldrT="[Text]"/>
      <dgm:spPr/>
      <dgm:t>
        <a:bodyPr/>
        <a:lstStyle/>
        <a:p>
          <a:r>
            <a:rPr lang="de-DE" dirty="0"/>
            <a:t> </a:t>
          </a:r>
        </a:p>
      </dgm:t>
    </dgm:pt>
    <dgm:pt modelId="{2960F2A8-A8AD-41D6-968E-FB17999CDE6D}" type="parTrans" cxnId="{A4C23125-CDF1-4FB7-9DE7-456D8F83D50E}">
      <dgm:prSet/>
      <dgm:spPr/>
      <dgm:t>
        <a:bodyPr/>
        <a:lstStyle/>
        <a:p>
          <a:endParaRPr lang="de-DE"/>
        </a:p>
      </dgm:t>
    </dgm:pt>
    <dgm:pt modelId="{1F6CEA6B-2A1F-4218-B064-6E5F30D2571A}" type="sibTrans" cxnId="{A4C23125-CDF1-4FB7-9DE7-456D8F83D50E}">
      <dgm:prSet/>
      <dgm:spPr/>
      <dgm:t>
        <a:bodyPr/>
        <a:lstStyle/>
        <a:p>
          <a:endParaRPr lang="de-DE"/>
        </a:p>
      </dgm:t>
    </dgm:pt>
    <dgm:pt modelId="{6014B0D6-E741-4588-8C93-95889BBA6FB5}">
      <dgm:prSet phldrT="[Text]" custT="1"/>
      <dgm:spPr/>
      <dgm:t>
        <a:bodyPr/>
        <a:lstStyle/>
        <a:p>
          <a:r>
            <a:rPr lang="de-DE" sz="1800" b="1" dirty="0" err="1">
              <a:latin typeface="Arial" panose="020B0604020202020204" pitchFamily="34" charset="0"/>
              <a:cs typeface="Arial" panose="020B0604020202020204" pitchFamily="34" charset="0"/>
            </a:rPr>
            <a:t>Cancel</a:t>
          </a:r>
          <a:r>
            <a:rPr lang="de-DE" sz="1800" b="1" dirty="0">
              <a:latin typeface="Arial" panose="020B0604020202020204" pitchFamily="34" charset="0"/>
              <a:cs typeface="Arial" panose="020B0604020202020204" pitchFamily="34" charset="0"/>
            </a:rPr>
            <a:t> Trigger</a:t>
          </a:r>
        </a:p>
      </dgm:t>
    </dgm:pt>
    <dgm:pt modelId="{E67E3676-15F6-47D3-A193-095E838C5C91}" type="parTrans" cxnId="{47A751B7-4AB9-4FA1-A3B4-8DBEAF8644C6}">
      <dgm:prSet/>
      <dgm:spPr/>
      <dgm:t>
        <a:bodyPr/>
        <a:lstStyle/>
        <a:p>
          <a:endParaRPr lang="de-DE"/>
        </a:p>
      </dgm:t>
    </dgm:pt>
    <dgm:pt modelId="{5E7BE5C7-6B08-49A1-8BF8-ACA4D5EC24D4}" type="sibTrans" cxnId="{47A751B7-4AB9-4FA1-A3B4-8DBEAF8644C6}">
      <dgm:prSet/>
      <dgm:spPr/>
      <dgm:t>
        <a:bodyPr/>
        <a:lstStyle/>
        <a:p>
          <a:endParaRPr lang="de-DE"/>
        </a:p>
      </dgm:t>
    </dgm:pt>
    <dgm:pt modelId="{5BAF35D8-2944-410A-ACAA-E123F29EF4BD}" type="pres">
      <dgm:prSet presAssocID="{C10AD547-8CFF-449D-A54F-F74A1DFFF7E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AD37EA83-7EC4-4E59-A58A-1AF02705773A}" type="pres">
      <dgm:prSet presAssocID="{732AC06F-760E-402B-9F66-03BC097B5F74}" presName="parenttextcomposite" presStyleCnt="0"/>
      <dgm:spPr/>
    </dgm:pt>
    <dgm:pt modelId="{067F6313-BC77-496B-ABFC-D93A3F41240B}" type="pres">
      <dgm:prSet presAssocID="{732AC06F-760E-402B-9F66-03BC097B5F74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26F963-5CDB-4BE6-8A89-E1D12C445103}" type="pres">
      <dgm:prSet presAssocID="{732AC06F-760E-402B-9F66-03BC097B5F74}" presName="composite" presStyleCnt="0"/>
      <dgm:spPr/>
    </dgm:pt>
    <dgm:pt modelId="{D4EB42C5-BA76-422E-B508-956D7195EB87}" type="pres">
      <dgm:prSet presAssocID="{732AC06F-760E-402B-9F66-03BC097B5F74}" presName="chevron1" presStyleLbl="alignNode1" presStyleIdx="0" presStyleCnt="21"/>
      <dgm:spPr/>
    </dgm:pt>
    <dgm:pt modelId="{D9CB7208-C969-4376-A28C-8C81A9DC6844}" type="pres">
      <dgm:prSet presAssocID="{732AC06F-760E-402B-9F66-03BC097B5F74}" presName="chevron2" presStyleLbl="alignNode1" presStyleIdx="1" presStyleCnt="21"/>
      <dgm:spPr/>
    </dgm:pt>
    <dgm:pt modelId="{0FB3DA2D-21F4-4D29-ACF8-CE80C6F90DB0}" type="pres">
      <dgm:prSet presAssocID="{732AC06F-760E-402B-9F66-03BC097B5F74}" presName="chevron3" presStyleLbl="alignNode1" presStyleIdx="2" presStyleCnt="21"/>
      <dgm:spPr/>
    </dgm:pt>
    <dgm:pt modelId="{B7B37C97-4B07-4986-A63A-74AF070E2BF8}" type="pres">
      <dgm:prSet presAssocID="{732AC06F-760E-402B-9F66-03BC097B5F74}" presName="chevron4" presStyleLbl="alignNode1" presStyleIdx="3" presStyleCnt="21"/>
      <dgm:spPr/>
    </dgm:pt>
    <dgm:pt modelId="{98D21400-DB73-4D58-B2C8-7EEA6887CFFD}" type="pres">
      <dgm:prSet presAssocID="{732AC06F-760E-402B-9F66-03BC097B5F74}" presName="chevron5" presStyleLbl="alignNode1" presStyleIdx="4" presStyleCnt="21"/>
      <dgm:spPr/>
    </dgm:pt>
    <dgm:pt modelId="{6418C511-846A-487E-9F8D-FF0B223C666E}" type="pres">
      <dgm:prSet presAssocID="{732AC06F-760E-402B-9F66-03BC097B5F74}" presName="chevron6" presStyleLbl="alignNode1" presStyleIdx="5" presStyleCnt="21"/>
      <dgm:spPr/>
    </dgm:pt>
    <dgm:pt modelId="{9E813074-8142-42D1-B30C-7A6BD343B43D}" type="pres">
      <dgm:prSet presAssocID="{732AC06F-760E-402B-9F66-03BC097B5F74}" presName="chevron7" presStyleLbl="alignNode1" presStyleIdx="6" presStyleCnt="21"/>
      <dgm:spPr/>
    </dgm:pt>
    <dgm:pt modelId="{C469AFF4-3853-4AEF-8B4F-771D95C79D05}" type="pres">
      <dgm:prSet presAssocID="{732AC06F-760E-402B-9F66-03BC097B5F7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57270C-9393-4F87-BCCC-E099F1A420CB}" type="pres">
      <dgm:prSet presAssocID="{49B681DD-AA52-4DEA-8935-8A7A6A029EF9}" presName="sibTrans" presStyleCnt="0"/>
      <dgm:spPr/>
    </dgm:pt>
    <dgm:pt modelId="{1295C138-5160-4D4A-B504-CCA742DF5E4F}" type="pres">
      <dgm:prSet presAssocID="{E592973F-98E5-4929-BB73-D6C2BA7B0A6B}" presName="parenttextcomposite" presStyleCnt="0"/>
      <dgm:spPr/>
    </dgm:pt>
    <dgm:pt modelId="{01FF098D-15B7-4CE9-9391-17FF564E221B}" type="pres">
      <dgm:prSet presAssocID="{E592973F-98E5-4929-BB73-D6C2BA7B0A6B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8E4556-8B25-417F-9357-F38116ADC22B}" type="pres">
      <dgm:prSet presAssocID="{E592973F-98E5-4929-BB73-D6C2BA7B0A6B}" presName="composite" presStyleCnt="0"/>
      <dgm:spPr/>
    </dgm:pt>
    <dgm:pt modelId="{6AEF8124-0A0C-450D-AEBC-E11FC1685CCF}" type="pres">
      <dgm:prSet presAssocID="{E592973F-98E5-4929-BB73-D6C2BA7B0A6B}" presName="chevron1" presStyleLbl="alignNode1" presStyleIdx="7" presStyleCnt="21"/>
      <dgm:spPr/>
    </dgm:pt>
    <dgm:pt modelId="{213D0D96-9E12-48EE-9133-62EE23CDD71A}" type="pres">
      <dgm:prSet presAssocID="{E592973F-98E5-4929-BB73-D6C2BA7B0A6B}" presName="chevron2" presStyleLbl="alignNode1" presStyleIdx="8" presStyleCnt="21"/>
      <dgm:spPr/>
    </dgm:pt>
    <dgm:pt modelId="{4580D80A-7C3B-46FE-9120-872EFCFB08C1}" type="pres">
      <dgm:prSet presAssocID="{E592973F-98E5-4929-BB73-D6C2BA7B0A6B}" presName="chevron3" presStyleLbl="alignNode1" presStyleIdx="9" presStyleCnt="21"/>
      <dgm:spPr/>
    </dgm:pt>
    <dgm:pt modelId="{E5EA32B1-8EE6-4E57-92EC-7359CE48D884}" type="pres">
      <dgm:prSet presAssocID="{E592973F-98E5-4929-BB73-D6C2BA7B0A6B}" presName="chevron4" presStyleLbl="alignNode1" presStyleIdx="10" presStyleCnt="21"/>
      <dgm:spPr/>
    </dgm:pt>
    <dgm:pt modelId="{813B9307-FACA-49A6-86C6-B9C6306AD7B0}" type="pres">
      <dgm:prSet presAssocID="{E592973F-98E5-4929-BB73-D6C2BA7B0A6B}" presName="chevron5" presStyleLbl="alignNode1" presStyleIdx="11" presStyleCnt="21"/>
      <dgm:spPr/>
    </dgm:pt>
    <dgm:pt modelId="{18D8D22D-C2B4-4A55-9789-40518C3AF083}" type="pres">
      <dgm:prSet presAssocID="{E592973F-98E5-4929-BB73-D6C2BA7B0A6B}" presName="chevron6" presStyleLbl="alignNode1" presStyleIdx="12" presStyleCnt="21"/>
      <dgm:spPr/>
    </dgm:pt>
    <dgm:pt modelId="{820F2128-7376-4C44-8F05-861960291024}" type="pres">
      <dgm:prSet presAssocID="{E592973F-98E5-4929-BB73-D6C2BA7B0A6B}" presName="chevron7" presStyleLbl="alignNode1" presStyleIdx="13" presStyleCnt="21"/>
      <dgm:spPr/>
    </dgm:pt>
    <dgm:pt modelId="{E3176BA3-180D-4742-A01C-F6819127430B}" type="pres">
      <dgm:prSet presAssocID="{E592973F-98E5-4929-BB73-D6C2BA7B0A6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A0190-F0C0-450F-B04A-0E60B94B3596}" type="pres">
      <dgm:prSet presAssocID="{3247E7F4-3572-45ED-8668-A74F9C5E25F3}" presName="sibTrans" presStyleCnt="0"/>
      <dgm:spPr/>
    </dgm:pt>
    <dgm:pt modelId="{EAA4D75F-7ACA-4A39-8031-0DD9DFB98F70}" type="pres">
      <dgm:prSet presAssocID="{59A38E1B-78F6-41F9-AD44-8E728341455E}" presName="parenttextcomposite" presStyleCnt="0"/>
      <dgm:spPr/>
    </dgm:pt>
    <dgm:pt modelId="{A6FCDD28-694F-4FEF-B688-22670B9A3D73}" type="pres">
      <dgm:prSet presAssocID="{59A38E1B-78F6-41F9-AD44-8E728341455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84D52-76D2-446F-8AF7-727CEC9136E2}" type="pres">
      <dgm:prSet presAssocID="{59A38E1B-78F6-41F9-AD44-8E728341455E}" presName="composite" presStyleCnt="0"/>
      <dgm:spPr/>
    </dgm:pt>
    <dgm:pt modelId="{F2E4469F-A686-498A-A23E-F38BA22F5D7D}" type="pres">
      <dgm:prSet presAssocID="{59A38E1B-78F6-41F9-AD44-8E728341455E}" presName="chevron1" presStyleLbl="alignNode1" presStyleIdx="14" presStyleCnt="21"/>
      <dgm:spPr/>
    </dgm:pt>
    <dgm:pt modelId="{9BF5DB8D-22B9-4D3D-A9CF-DA07700165FA}" type="pres">
      <dgm:prSet presAssocID="{59A38E1B-78F6-41F9-AD44-8E728341455E}" presName="chevron2" presStyleLbl="alignNode1" presStyleIdx="15" presStyleCnt="21"/>
      <dgm:spPr/>
    </dgm:pt>
    <dgm:pt modelId="{FB10B7A0-89B6-4A4B-A6BA-0B6D0AD93D73}" type="pres">
      <dgm:prSet presAssocID="{59A38E1B-78F6-41F9-AD44-8E728341455E}" presName="chevron3" presStyleLbl="alignNode1" presStyleIdx="16" presStyleCnt="21"/>
      <dgm:spPr/>
    </dgm:pt>
    <dgm:pt modelId="{B2CEC3A2-79DD-4935-845D-891F5DDB0ED1}" type="pres">
      <dgm:prSet presAssocID="{59A38E1B-78F6-41F9-AD44-8E728341455E}" presName="chevron4" presStyleLbl="alignNode1" presStyleIdx="17" presStyleCnt="21"/>
      <dgm:spPr/>
    </dgm:pt>
    <dgm:pt modelId="{B52CF9EF-FF11-4A58-B489-C247E2A6D195}" type="pres">
      <dgm:prSet presAssocID="{59A38E1B-78F6-41F9-AD44-8E728341455E}" presName="chevron5" presStyleLbl="alignNode1" presStyleIdx="18" presStyleCnt="21"/>
      <dgm:spPr/>
    </dgm:pt>
    <dgm:pt modelId="{4600AE29-325A-417A-BBED-C6CBF333EC3A}" type="pres">
      <dgm:prSet presAssocID="{59A38E1B-78F6-41F9-AD44-8E728341455E}" presName="chevron6" presStyleLbl="alignNode1" presStyleIdx="19" presStyleCnt="21"/>
      <dgm:spPr/>
    </dgm:pt>
    <dgm:pt modelId="{ACBE70B4-1152-473D-BB1E-ED49E8D3FC16}" type="pres">
      <dgm:prSet presAssocID="{59A38E1B-78F6-41F9-AD44-8E728341455E}" presName="chevron7" presStyleLbl="alignNode1" presStyleIdx="20" presStyleCnt="21"/>
      <dgm:spPr/>
    </dgm:pt>
    <dgm:pt modelId="{6A3C6987-E9A4-4394-8728-6B41A7445E08}" type="pres">
      <dgm:prSet presAssocID="{59A38E1B-78F6-41F9-AD44-8E728341455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03EF22-9850-4A95-B2F8-0A84EFB11461}" type="presOf" srcId="{59A38E1B-78F6-41F9-AD44-8E728341455E}" destId="{A6FCDD28-694F-4FEF-B688-22670B9A3D73}" srcOrd="0" destOrd="0" presId="urn:microsoft.com/office/officeart/2008/layout/VerticalAccentList"/>
    <dgm:cxn modelId="{A2549D4C-72ED-4D6B-B345-8E2B30123048}" type="presOf" srcId="{E592973F-98E5-4929-BB73-D6C2BA7B0A6B}" destId="{01FF098D-15B7-4CE9-9391-17FF564E221B}" srcOrd="0" destOrd="0" presId="urn:microsoft.com/office/officeart/2008/layout/VerticalAccentList"/>
    <dgm:cxn modelId="{B3690379-363F-423D-A473-25C3AD6743CA}" type="presOf" srcId="{DA7CDF05-5921-4520-82B6-08907D420D8C}" destId="{C469AFF4-3853-4AEF-8B4F-771D95C79D05}" srcOrd="0" destOrd="0" presId="urn:microsoft.com/office/officeart/2008/layout/VerticalAccentList"/>
    <dgm:cxn modelId="{E7FD1A97-CC20-442C-82FA-FB7D702362D0}" type="presOf" srcId="{6014B0D6-E741-4588-8C93-95889BBA6FB5}" destId="{6A3C6987-E9A4-4394-8728-6B41A7445E08}" srcOrd="0" destOrd="0" presId="urn:microsoft.com/office/officeart/2008/layout/VerticalAccentList"/>
    <dgm:cxn modelId="{A4C23125-CDF1-4FB7-9DE7-456D8F83D50E}" srcId="{C10AD547-8CFF-449D-A54F-F74A1DFFF7EE}" destId="{59A38E1B-78F6-41F9-AD44-8E728341455E}" srcOrd="2" destOrd="0" parTransId="{2960F2A8-A8AD-41D6-968E-FB17999CDE6D}" sibTransId="{1F6CEA6B-2A1F-4218-B064-6E5F30D2571A}"/>
    <dgm:cxn modelId="{42A778C4-D268-422A-8818-3B44E14B4F20}" srcId="{C10AD547-8CFF-449D-A54F-F74A1DFFF7EE}" destId="{732AC06F-760E-402B-9F66-03BC097B5F74}" srcOrd="0" destOrd="0" parTransId="{C4B245B3-1983-48E7-A97D-3154EF30704D}" sibTransId="{49B681DD-AA52-4DEA-8935-8A7A6A029EF9}"/>
    <dgm:cxn modelId="{996C8442-A3A7-4365-9F36-2E3D151B05AC}" srcId="{C10AD547-8CFF-449D-A54F-F74A1DFFF7EE}" destId="{E592973F-98E5-4929-BB73-D6C2BA7B0A6B}" srcOrd="1" destOrd="0" parTransId="{7343CF62-E56C-4A0B-AAA5-CCCB6B47D85D}" sibTransId="{3247E7F4-3572-45ED-8668-A74F9C5E25F3}"/>
    <dgm:cxn modelId="{DE1F06EA-95F7-455C-8200-733FA568D8B5}" type="presOf" srcId="{C10AD547-8CFF-449D-A54F-F74A1DFFF7EE}" destId="{5BAF35D8-2944-410A-ACAA-E123F29EF4BD}" srcOrd="0" destOrd="0" presId="urn:microsoft.com/office/officeart/2008/layout/VerticalAccentList"/>
    <dgm:cxn modelId="{47A751B7-4AB9-4FA1-A3B4-8DBEAF8644C6}" srcId="{59A38E1B-78F6-41F9-AD44-8E728341455E}" destId="{6014B0D6-E741-4588-8C93-95889BBA6FB5}" srcOrd="0" destOrd="0" parTransId="{E67E3676-15F6-47D3-A193-095E838C5C91}" sibTransId="{5E7BE5C7-6B08-49A1-8BF8-ACA4D5EC24D4}"/>
    <dgm:cxn modelId="{C674CBE3-48B9-43F4-B6D6-18BF7A2DC9A3}" type="presOf" srcId="{732AC06F-760E-402B-9F66-03BC097B5F74}" destId="{067F6313-BC77-496B-ABFC-D93A3F41240B}" srcOrd="0" destOrd="0" presId="urn:microsoft.com/office/officeart/2008/layout/VerticalAccentList"/>
    <dgm:cxn modelId="{BBCA2555-491A-4DA8-8034-6CFB2F69540A}" type="presOf" srcId="{9D6BA4EB-79BD-4184-BCD1-A870C0DCD60A}" destId="{E3176BA3-180D-4742-A01C-F6819127430B}" srcOrd="0" destOrd="0" presId="urn:microsoft.com/office/officeart/2008/layout/VerticalAccentList"/>
    <dgm:cxn modelId="{D65E389F-97EE-48EE-8F0F-2394ECA02C9B}" srcId="{732AC06F-760E-402B-9F66-03BC097B5F74}" destId="{DA7CDF05-5921-4520-82B6-08907D420D8C}" srcOrd="0" destOrd="0" parTransId="{76B1EB19-56C0-42D9-8B50-01A9056DF4C6}" sibTransId="{E21F8952-A80D-4D6E-8DE1-7FFDEB5866DB}"/>
    <dgm:cxn modelId="{5232FB82-1B43-443E-ACE7-5CFB0BBDE5B2}" srcId="{E592973F-98E5-4929-BB73-D6C2BA7B0A6B}" destId="{9D6BA4EB-79BD-4184-BCD1-A870C0DCD60A}" srcOrd="0" destOrd="0" parTransId="{8F146476-92C3-42E5-A82F-30DA1EAB0DEA}" sibTransId="{50AAC518-D891-4DB4-A0EC-AF9CE84B57A4}"/>
    <dgm:cxn modelId="{84A541B9-772D-4D36-A56B-4994BC5EC40F}" type="presParOf" srcId="{5BAF35D8-2944-410A-ACAA-E123F29EF4BD}" destId="{AD37EA83-7EC4-4E59-A58A-1AF02705773A}" srcOrd="0" destOrd="0" presId="urn:microsoft.com/office/officeart/2008/layout/VerticalAccentList"/>
    <dgm:cxn modelId="{7C8492BE-CDA2-460A-9742-0519C9A60D8A}" type="presParOf" srcId="{AD37EA83-7EC4-4E59-A58A-1AF02705773A}" destId="{067F6313-BC77-496B-ABFC-D93A3F41240B}" srcOrd="0" destOrd="0" presId="urn:microsoft.com/office/officeart/2008/layout/VerticalAccentList"/>
    <dgm:cxn modelId="{4B10CB30-971B-4612-B413-5CD8B357C71D}" type="presParOf" srcId="{5BAF35D8-2944-410A-ACAA-E123F29EF4BD}" destId="{1826F963-5CDB-4BE6-8A89-E1D12C445103}" srcOrd="1" destOrd="0" presId="urn:microsoft.com/office/officeart/2008/layout/VerticalAccentList"/>
    <dgm:cxn modelId="{A527468E-B9B7-4187-A535-329AA91A9275}" type="presParOf" srcId="{1826F963-5CDB-4BE6-8A89-E1D12C445103}" destId="{D4EB42C5-BA76-422E-B508-956D7195EB87}" srcOrd="0" destOrd="0" presId="urn:microsoft.com/office/officeart/2008/layout/VerticalAccentList"/>
    <dgm:cxn modelId="{18CF24D7-4C23-461C-A5E1-E8249C708081}" type="presParOf" srcId="{1826F963-5CDB-4BE6-8A89-E1D12C445103}" destId="{D9CB7208-C969-4376-A28C-8C81A9DC6844}" srcOrd="1" destOrd="0" presId="urn:microsoft.com/office/officeart/2008/layout/VerticalAccentList"/>
    <dgm:cxn modelId="{E50C2120-B3FA-43B4-A035-973761943766}" type="presParOf" srcId="{1826F963-5CDB-4BE6-8A89-E1D12C445103}" destId="{0FB3DA2D-21F4-4D29-ACF8-CE80C6F90DB0}" srcOrd="2" destOrd="0" presId="urn:microsoft.com/office/officeart/2008/layout/VerticalAccentList"/>
    <dgm:cxn modelId="{140316B9-C546-4D64-AB15-A8949E4211FE}" type="presParOf" srcId="{1826F963-5CDB-4BE6-8A89-E1D12C445103}" destId="{B7B37C97-4B07-4986-A63A-74AF070E2BF8}" srcOrd="3" destOrd="0" presId="urn:microsoft.com/office/officeart/2008/layout/VerticalAccentList"/>
    <dgm:cxn modelId="{4712254A-0D7A-4F73-BD4A-2CDAF610F929}" type="presParOf" srcId="{1826F963-5CDB-4BE6-8A89-E1D12C445103}" destId="{98D21400-DB73-4D58-B2C8-7EEA6887CFFD}" srcOrd="4" destOrd="0" presId="urn:microsoft.com/office/officeart/2008/layout/VerticalAccentList"/>
    <dgm:cxn modelId="{D82697F0-9F29-41E2-910E-8ACDA903BA21}" type="presParOf" srcId="{1826F963-5CDB-4BE6-8A89-E1D12C445103}" destId="{6418C511-846A-487E-9F8D-FF0B223C666E}" srcOrd="5" destOrd="0" presId="urn:microsoft.com/office/officeart/2008/layout/VerticalAccentList"/>
    <dgm:cxn modelId="{1A82962B-8403-4F66-B6DA-71FB0F2A2B9D}" type="presParOf" srcId="{1826F963-5CDB-4BE6-8A89-E1D12C445103}" destId="{9E813074-8142-42D1-B30C-7A6BD343B43D}" srcOrd="6" destOrd="0" presId="urn:microsoft.com/office/officeart/2008/layout/VerticalAccentList"/>
    <dgm:cxn modelId="{B1F3B35F-3017-436D-9866-43341FBB57CB}" type="presParOf" srcId="{1826F963-5CDB-4BE6-8A89-E1D12C445103}" destId="{C469AFF4-3853-4AEF-8B4F-771D95C79D05}" srcOrd="7" destOrd="0" presId="urn:microsoft.com/office/officeart/2008/layout/VerticalAccentList"/>
    <dgm:cxn modelId="{6C65ECD1-0C51-4FC3-85D9-837938F8ECC3}" type="presParOf" srcId="{5BAF35D8-2944-410A-ACAA-E123F29EF4BD}" destId="{8257270C-9393-4F87-BCCC-E099F1A420CB}" srcOrd="2" destOrd="0" presId="urn:microsoft.com/office/officeart/2008/layout/VerticalAccentList"/>
    <dgm:cxn modelId="{3D51D668-B253-45D0-AF61-6AA688E27C46}" type="presParOf" srcId="{5BAF35D8-2944-410A-ACAA-E123F29EF4BD}" destId="{1295C138-5160-4D4A-B504-CCA742DF5E4F}" srcOrd="3" destOrd="0" presId="urn:microsoft.com/office/officeart/2008/layout/VerticalAccentList"/>
    <dgm:cxn modelId="{589C356D-B74E-4AAE-871B-99197D368B75}" type="presParOf" srcId="{1295C138-5160-4D4A-B504-CCA742DF5E4F}" destId="{01FF098D-15B7-4CE9-9391-17FF564E221B}" srcOrd="0" destOrd="0" presId="urn:microsoft.com/office/officeart/2008/layout/VerticalAccentList"/>
    <dgm:cxn modelId="{12EC8311-4403-43D2-81AC-2352CEEE6483}" type="presParOf" srcId="{5BAF35D8-2944-410A-ACAA-E123F29EF4BD}" destId="{BB8E4556-8B25-417F-9357-F38116ADC22B}" srcOrd="4" destOrd="0" presId="urn:microsoft.com/office/officeart/2008/layout/VerticalAccentList"/>
    <dgm:cxn modelId="{5C198859-529A-4610-AD7F-4B0E3ABD49BC}" type="presParOf" srcId="{BB8E4556-8B25-417F-9357-F38116ADC22B}" destId="{6AEF8124-0A0C-450D-AEBC-E11FC1685CCF}" srcOrd="0" destOrd="0" presId="urn:microsoft.com/office/officeart/2008/layout/VerticalAccentList"/>
    <dgm:cxn modelId="{7FFA35DF-93B8-4250-9958-AB013780B394}" type="presParOf" srcId="{BB8E4556-8B25-417F-9357-F38116ADC22B}" destId="{213D0D96-9E12-48EE-9133-62EE23CDD71A}" srcOrd="1" destOrd="0" presId="urn:microsoft.com/office/officeart/2008/layout/VerticalAccentList"/>
    <dgm:cxn modelId="{1E050F82-ACFB-427E-B5EB-3E67EED6BE48}" type="presParOf" srcId="{BB8E4556-8B25-417F-9357-F38116ADC22B}" destId="{4580D80A-7C3B-46FE-9120-872EFCFB08C1}" srcOrd="2" destOrd="0" presId="urn:microsoft.com/office/officeart/2008/layout/VerticalAccentList"/>
    <dgm:cxn modelId="{18CC207F-035D-4D0F-A46F-05754E45AB31}" type="presParOf" srcId="{BB8E4556-8B25-417F-9357-F38116ADC22B}" destId="{E5EA32B1-8EE6-4E57-92EC-7359CE48D884}" srcOrd="3" destOrd="0" presId="urn:microsoft.com/office/officeart/2008/layout/VerticalAccentList"/>
    <dgm:cxn modelId="{A37F0F3A-9026-432D-87FF-E5F373F28426}" type="presParOf" srcId="{BB8E4556-8B25-417F-9357-F38116ADC22B}" destId="{813B9307-FACA-49A6-86C6-B9C6306AD7B0}" srcOrd="4" destOrd="0" presId="urn:microsoft.com/office/officeart/2008/layout/VerticalAccentList"/>
    <dgm:cxn modelId="{CF0B6106-51E7-4708-9E93-2FA16FA286E0}" type="presParOf" srcId="{BB8E4556-8B25-417F-9357-F38116ADC22B}" destId="{18D8D22D-C2B4-4A55-9789-40518C3AF083}" srcOrd="5" destOrd="0" presId="urn:microsoft.com/office/officeart/2008/layout/VerticalAccentList"/>
    <dgm:cxn modelId="{3CEB91F9-0900-4DD6-96CE-D92758907A84}" type="presParOf" srcId="{BB8E4556-8B25-417F-9357-F38116ADC22B}" destId="{820F2128-7376-4C44-8F05-861960291024}" srcOrd="6" destOrd="0" presId="urn:microsoft.com/office/officeart/2008/layout/VerticalAccentList"/>
    <dgm:cxn modelId="{50300106-C538-4116-BE88-7334F735BFC0}" type="presParOf" srcId="{BB8E4556-8B25-417F-9357-F38116ADC22B}" destId="{E3176BA3-180D-4742-A01C-F6819127430B}" srcOrd="7" destOrd="0" presId="urn:microsoft.com/office/officeart/2008/layout/VerticalAccentList"/>
    <dgm:cxn modelId="{1CCD01ED-EA66-4912-B664-5E7D425AFFD1}" type="presParOf" srcId="{5BAF35D8-2944-410A-ACAA-E123F29EF4BD}" destId="{E44A0190-F0C0-450F-B04A-0E60B94B3596}" srcOrd="5" destOrd="0" presId="urn:microsoft.com/office/officeart/2008/layout/VerticalAccentList"/>
    <dgm:cxn modelId="{79361B12-8D20-4652-A5F9-9631235814E4}" type="presParOf" srcId="{5BAF35D8-2944-410A-ACAA-E123F29EF4BD}" destId="{EAA4D75F-7ACA-4A39-8031-0DD9DFB98F70}" srcOrd="6" destOrd="0" presId="urn:microsoft.com/office/officeart/2008/layout/VerticalAccentList"/>
    <dgm:cxn modelId="{F55E46D2-2E04-484F-862A-1DAD98BA1623}" type="presParOf" srcId="{EAA4D75F-7ACA-4A39-8031-0DD9DFB98F70}" destId="{A6FCDD28-694F-4FEF-B688-22670B9A3D73}" srcOrd="0" destOrd="0" presId="urn:microsoft.com/office/officeart/2008/layout/VerticalAccentList"/>
    <dgm:cxn modelId="{32E8FE7F-E5DE-4B76-9F60-E59EE9D076F4}" type="presParOf" srcId="{5BAF35D8-2944-410A-ACAA-E123F29EF4BD}" destId="{43E84D52-76D2-446F-8AF7-727CEC9136E2}" srcOrd="7" destOrd="0" presId="urn:microsoft.com/office/officeart/2008/layout/VerticalAccentList"/>
    <dgm:cxn modelId="{81CC70CD-F71C-4669-A1ED-76FD7DE8BC31}" type="presParOf" srcId="{43E84D52-76D2-446F-8AF7-727CEC9136E2}" destId="{F2E4469F-A686-498A-A23E-F38BA22F5D7D}" srcOrd="0" destOrd="0" presId="urn:microsoft.com/office/officeart/2008/layout/VerticalAccentList"/>
    <dgm:cxn modelId="{60F1F6CA-42BB-4994-BE7E-81903D77ADDB}" type="presParOf" srcId="{43E84D52-76D2-446F-8AF7-727CEC9136E2}" destId="{9BF5DB8D-22B9-4D3D-A9CF-DA07700165FA}" srcOrd="1" destOrd="0" presId="urn:microsoft.com/office/officeart/2008/layout/VerticalAccentList"/>
    <dgm:cxn modelId="{F479335D-0A50-4179-A453-BEACEB0379B7}" type="presParOf" srcId="{43E84D52-76D2-446F-8AF7-727CEC9136E2}" destId="{FB10B7A0-89B6-4A4B-A6BA-0B6D0AD93D73}" srcOrd="2" destOrd="0" presId="urn:microsoft.com/office/officeart/2008/layout/VerticalAccentList"/>
    <dgm:cxn modelId="{72740379-1E48-4469-A99D-FAE599CE5C75}" type="presParOf" srcId="{43E84D52-76D2-446F-8AF7-727CEC9136E2}" destId="{B2CEC3A2-79DD-4935-845D-891F5DDB0ED1}" srcOrd="3" destOrd="0" presId="urn:microsoft.com/office/officeart/2008/layout/VerticalAccentList"/>
    <dgm:cxn modelId="{098A2BD8-5C0B-4B58-BF21-0A866A26F701}" type="presParOf" srcId="{43E84D52-76D2-446F-8AF7-727CEC9136E2}" destId="{B52CF9EF-FF11-4A58-B489-C247E2A6D195}" srcOrd="4" destOrd="0" presId="urn:microsoft.com/office/officeart/2008/layout/VerticalAccentList"/>
    <dgm:cxn modelId="{F5571AF8-F2F2-4441-8924-3BFC4286E857}" type="presParOf" srcId="{43E84D52-76D2-446F-8AF7-727CEC9136E2}" destId="{4600AE29-325A-417A-BBED-C6CBF333EC3A}" srcOrd="5" destOrd="0" presId="urn:microsoft.com/office/officeart/2008/layout/VerticalAccentList"/>
    <dgm:cxn modelId="{932E2BDB-12D0-421C-B479-EE8F9E03280A}" type="presParOf" srcId="{43E84D52-76D2-446F-8AF7-727CEC9136E2}" destId="{ACBE70B4-1152-473D-BB1E-ED49E8D3FC16}" srcOrd="6" destOrd="0" presId="urn:microsoft.com/office/officeart/2008/layout/VerticalAccentList"/>
    <dgm:cxn modelId="{3E66DE6E-3D06-409A-8314-78464BCC1143}" type="presParOf" srcId="{43E84D52-76D2-446F-8AF7-727CEC9136E2}" destId="{6A3C6987-E9A4-4394-8728-6B41A7445E08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E39096-A7F5-4923-B2C1-5FF1D6F4C2B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679D7D1A-80F7-4F6C-8CC3-6364E6705C05}">
      <dgm:prSet phldrT="[Text]" custT="1"/>
      <dgm:spPr/>
      <dgm:t>
        <a:bodyPr/>
        <a:lstStyle/>
        <a:p>
          <a:r>
            <a:rPr lang="de-DE" sz="2000" dirty="0">
              <a:latin typeface="+mj-lt"/>
              <a:cs typeface="Arial" panose="020B0604020202020204" pitchFamily="34" charset="0"/>
            </a:rPr>
            <a:t>Level Trigger</a:t>
          </a:r>
        </a:p>
      </dgm:t>
    </dgm:pt>
    <dgm:pt modelId="{7E99ACD4-35D8-4C47-80A3-35FD4F8A92E5}" type="parTrans" cxnId="{2E2638DF-AC9D-4693-8072-9D3E64DC4884}">
      <dgm:prSet/>
      <dgm:spPr/>
      <dgm:t>
        <a:bodyPr/>
        <a:lstStyle/>
        <a:p>
          <a:endParaRPr lang="de-DE"/>
        </a:p>
      </dgm:t>
    </dgm:pt>
    <dgm:pt modelId="{D7BC6C4B-77E4-48DC-A2B7-CC95E59695BF}" type="sibTrans" cxnId="{2E2638DF-AC9D-4693-8072-9D3E64DC4884}">
      <dgm:prSet/>
      <dgm:spPr/>
      <dgm:t>
        <a:bodyPr/>
        <a:lstStyle/>
        <a:p>
          <a:endParaRPr lang="de-DE"/>
        </a:p>
      </dgm:t>
    </dgm:pt>
    <dgm:pt modelId="{37D1F64E-FFCD-4984-ACB9-BACA0CCE8204}">
      <dgm:prSet phldrT="[Text]" custT="1"/>
      <dgm:spPr/>
      <dgm:t>
        <a:bodyPr/>
        <a:lstStyle/>
        <a:p>
          <a:r>
            <a:rPr lang="de-DE" sz="2000" dirty="0">
              <a:latin typeface="+mj-lt"/>
              <a:cs typeface="Arial" panose="020B0604020202020204" pitchFamily="34" charset="0"/>
            </a:rPr>
            <a:t>Time Trigger</a:t>
          </a:r>
        </a:p>
      </dgm:t>
    </dgm:pt>
    <dgm:pt modelId="{7C42D458-024C-4E59-BA34-05FCB802CC0C}" type="parTrans" cxnId="{DF491890-D239-48DD-9A2A-376D36C43ABC}">
      <dgm:prSet/>
      <dgm:spPr/>
      <dgm:t>
        <a:bodyPr/>
        <a:lstStyle/>
        <a:p>
          <a:endParaRPr lang="de-DE"/>
        </a:p>
      </dgm:t>
    </dgm:pt>
    <dgm:pt modelId="{233B5C93-B224-4D4D-B8B4-E6537C7C4226}" type="sibTrans" cxnId="{DF491890-D239-48DD-9A2A-376D36C43ABC}">
      <dgm:prSet/>
      <dgm:spPr/>
      <dgm:t>
        <a:bodyPr/>
        <a:lstStyle/>
        <a:p>
          <a:endParaRPr lang="de-DE"/>
        </a:p>
      </dgm:t>
    </dgm:pt>
    <dgm:pt modelId="{93BE66CA-910F-4EC0-92A0-4A559D7C4A9E}">
      <dgm:prSet phldrT="[Text]" custT="1"/>
      <dgm:spPr/>
      <dgm:t>
        <a:bodyPr/>
        <a:lstStyle/>
        <a:p>
          <a:r>
            <a:rPr lang="de-DE" sz="2000" dirty="0">
              <a:latin typeface="+mj-lt"/>
              <a:cs typeface="Arial" panose="020B0604020202020204" pitchFamily="34" charset="0"/>
            </a:rPr>
            <a:t>Jump Trigger</a:t>
          </a:r>
        </a:p>
      </dgm:t>
    </dgm:pt>
    <dgm:pt modelId="{0E3FDAEE-B90C-4DC2-A915-7315AE9D0E1F}" type="parTrans" cxnId="{1AD9C517-B5DD-449C-AE1B-91CC2E2E135D}">
      <dgm:prSet/>
      <dgm:spPr/>
      <dgm:t>
        <a:bodyPr/>
        <a:lstStyle/>
        <a:p>
          <a:endParaRPr lang="de-DE"/>
        </a:p>
      </dgm:t>
    </dgm:pt>
    <dgm:pt modelId="{79501CDC-686D-4C55-A2B4-CCC187E5BAA1}" type="sibTrans" cxnId="{1AD9C517-B5DD-449C-AE1B-91CC2E2E135D}">
      <dgm:prSet/>
      <dgm:spPr/>
      <dgm:t>
        <a:bodyPr/>
        <a:lstStyle/>
        <a:p>
          <a:endParaRPr lang="de-DE"/>
        </a:p>
      </dgm:t>
    </dgm:pt>
    <dgm:pt modelId="{F0C7F7ED-A5AD-4FF2-8E39-92963598B623}">
      <dgm:prSet custT="1"/>
      <dgm:spPr/>
      <dgm:t>
        <a:bodyPr/>
        <a:lstStyle/>
        <a:p>
          <a:r>
            <a:rPr lang="de-DE" sz="2000" dirty="0">
              <a:latin typeface="+mj-lt"/>
              <a:cs typeface="Arial" panose="020B0604020202020204" pitchFamily="34" charset="0"/>
            </a:rPr>
            <a:t>Callback Trigger</a:t>
          </a:r>
        </a:p>
      </dgm:t>
    </dgm:pt>
    <dgm:pt modelId="{4CCA36EF-66FB-400A-9054-18AECBDD6387}" type="parTrans" cxnId="{982C895C-F72E-4337-89EF-15F1619D3A9A}">
      <dgm:prSet/>
      <dgm:spPr/>
      <dgm:t>
        <a:bodyPr/>
        <a:lstStyle/>
        <a:p>
          <a:endParaRPr lang="de-DE"/>
        </a:p>
      </dgm:t>
    </dgm:pt>
    <dgm:pt modelId="{AE35ABB0-D39A-46BA-B389-0CD15EFA1EFF}" type="sibTrans" cxnId="{982C895C-F72E-4337-89EF-15F1619D3A9A}">
      <dgm:prSet/>
      <dgm:spPr/>
      <dgm:t>
        <a:bodyPr/>
        <a:lstStyle/>
        <a:p>
          <a:endParaRPr lang="de-DE"/>
        </a:p>
      </dgm:t>
    </dgm:pt>
    <dgm:pt modelId="{88CD3BD5-FD63-41DF-AE15-4FA122C7AF09}">
      <dgm:prSet custT="1"/>
      <dgm:spPr/>
      <dgm:t>
        <a:bodyPr/>
        <a:lstStyle/>
        <a:p>
          <a:r>
            <a:rPr lang="de-DE" sz="2000" dirty="0" err="1">
              <a:latin typeface="+mj-lt"/>
              <a:cs typeface="Arial" panose="020B0604020202020204" pitchFamily="34" charset="0"/>
            </a:rPr>
            <a:t>Recursive</a:t>
          </a:r>
          <a:r>
            <a:rPr lang="de-DE" sz="2000" dirty="0">
              <a:latin typeface="+mj-lt"/>
              <a:cs typeface="Arial" panose="020B0604020202020204" pitchFamily="34" charset="0"/>
            </a:rPr>
            <a:t> Trigger</a:t>
          </a:r>
        </a:p>
      </dgm:t>
    </dgm:pt>
    <dgm:pt modelId="{227EB2C7-03A5-4DAC-AE7B-EF392E443FCC}" type="parTrans" cxnId="{8920D48F-490C-40E3-BE07-9E9CE8E5EE4A}">
      <dgm:prSet/>
      <dgm:spPr/>
      <dgm:t>
        <a:bodyPr/>
        <a:lstStyle/>
        <a:p>
          <a:endParaRPr lang="de-DE"/>
        </a:p>
      </dgm:t>
    </dgm:pt>
    <dgm:pt modelId="{E52F9306-2E57-4A8B-A49E-6378B3BA4C5D}" type="sibTrans" cxnId="{8920D48F-490C-40E3-BE07-9E9CE8E5EE4A}">
      <dgm:prSet/>
      <dgm:spPr/>
      <dgm:t>
        <a:bodyPr/>
        <a:lstStyle/>
        <a:p>
          <a:endParaRPr lang="de-DE"/>
        </a:p>
      </dgm:t>
    </dgm:pt>
    <dgm:pt modelId="{CEBE9AF1-6EDE-4D80-9A9C-57700F197E79}" type="pres">
      <dgm:prSet presAssocID="{0FE39096-A7F5-4923-B2C1-5FF1D6F4C2B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D7FD51E-BD25-456A-BD15-084D7418631D}" type="pres">
      <dgm:prSet presAssocID="{0FE39096-A7F5-4923-B2C1-5FF1D6F4C2B4}" presName="Name1" presStyleCnt="0"/>
      <dgm:spPr/>
    </dgm:pt>
    <dgm:pt modelId="{37AB920D-5DEA-4656-B262-BDA62F48029C}" type="pres">
      <dgm:prSet presAssocID="{0FE39096-A7F5-4923-B2C1-5FF1D6F4C2B4}" presName="cycle" presStyleCnt="0"/>
      <dgm:spPr/>
    </dgm:pt>
    <dgm:pt modelId="{8DC311D0-DAEC-4DB8-B4DA-FE244D8E6C88}" type="pres">
      <dgm:prSet presAssocID="{0FE39096-A7F5-4923-B2C1-5FF1D6F4C2B4}" presName="srcNode" presStyleLbl="node1" presStyleIdx="0" presStyleCnt="5"/>
      <dgm:spPr/>
    </dgm:pt>
    <dgm:pt modelId="{32A4E8C6-C64A-4B4D-8283-AEC81570C821}" type="pres">
      <dgm:prSet presAssocID="{0FE39096-A7F5-4923-B2C1-5FF1D6F4C2B4}" presName="conn" presStyleLbl="parChTrans1D2" presStyleIdx="0" presStyleCnt="1"/>
      <dgm:spPr/>
      <dgm:t>
        <a:bodyPr/>
        <a:lstStyle/>
        <a:p>
          <a:endParaRPr lang="en-US"/>
        </a:p>
      </dgm:t>
    </dgm:pt>
    <dgm:pt modelId="{44AC31C8-EEEA-46F0-B53D-ED3C7C3EBFCE}" type="pres">
      <dgm:prSet presAssocID="{0FE39096-A7F5-4923-B2C1-5FF1D6F4C2B4}" presName="extraNode" presStyleLbl="node1" presStyleIdx="0" presStyleCnt="5"/>
      <dgm:spPr/>
    </dgm:pt>
    <dgm:pt modelId="{097459B0-374F-4B85-8C42-742B9B07D3B1}" type="pres">
      <dgm:prSet presAssocID="{0FE39096-A7F5-4923-B2C1-5FF1D6F4C2B4}" presName="dstNode" presStyleLbl="node1" presStyleIdx="0" presStyleCnt="5"/>
      <dgm:spPr/>
    </dgm:pt>
    <dgm:pt modelId="{D138F327-58F1-4E85-999A-61C013EABD8A}" type="pres">
      <dgm:prSet presAssocID="{679D7D1A-80F7-4F6C-8CC3-6364E6705C0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002883-9024-4D70-97EB-3EEF5D545E10}" type="pres">
      <dgm:prSet presAssocID="{679D7D1A-80F7-4F6C-8CC3-6364E6705C05}" presName="accent_1" presStyleCnt="0"/>
      <dgm:spPr/>
    </dgm:pt>
    <dgm:pt modelId="{A0E13684-B481-4DAC-B2FF-60F930B097BA}" type="pres">
      <dgm:prSet presAssocID="{679D7D1A-80F7-4F6C-8CC3-6364E6705C05}" presName="accentRepeatNode" presStyleLbl="solidFgAcc1" presStyleIdx="0" presStyleCnt="5"/>
      <dgm:spPr/>
    </dgm:pt>
    <dgm:pt modelId="{CCCD3C6D-E625-4F96-9309-D74985DE60A1}" type="pres">
      <dgm:prSet presAssocID="{F0C7F7ED-A5AD-4FF2-8E39-92963598B62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44493-1808-4CD0-B223-633989188F86}" type="pres">
      <dgm:prSet presAssocID="{F0C7F7ED-A5AD-4FF2-8E39-92963598B623}" presName="accent_2" presStyleCnt="0"/>
      <dgm:spPr/>
    </dgm:pt>
    <dgm:pt modelId="{E119F049-8754-4231-A7CB-6AB6542FB3C4}" type="pres">
      <dgm:prSet presAssocID="{F0C7F7ED-A5AD-4FF2-8E39-92963598B623}" presName="accentRepeatNode" presStyleLbl="solidFgAcc1" presStyleIdx="1" presStyleCnt="5"/>
      <dgm:spPr/>
    </dgm:pt>
    <dgm:pt modelId="{24EE8387-3417-4688-AB9D-17EC08591184}" type="pres">
      <dgm:prSet presAssocID="{88CD3BD5-FD63-41DF-AE15-4FA122C7AF0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A01857-71F4-454B-A7EF-646CC69DFA12}" type="pres">
      <dgm:prSet presAssocID="{88CD3BD5-FD63-41DF-AE15-4FA122C7AF09}" presName="accent_3" presStyleCnt="0"/>
      <dgm:spPr/>
    </dgm:pt>
    <dgm:pt modelId="{A377BC86-00F9-4C41-9ED6-21E34A9A0989}" type="pres">
      <dgm:prSet presAssocID="{88CD3BD5-FD63-41DF-AE15-4FA122C7AF09}" presName="accentRepeatNode" presStyleLbl="solidFgAcc1" presStyleIdx="2" presStyleCnt="5"/>
      <dgm:spPr/>
    </dgm:pt>
    <dgm:pt modelId="{374CF94E-F96C-44E7-8B34-F5506AF9B50D}" type="pres">
      <dgm:prSet presAssocID="{37D1F64E-FFCD-4984-ACB9-BACA0CCE820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F2A304-642E-4031-8BB4-C6271F4D0300}" type="pres">
      <dgm:prSet presAssocID="{37D1F64E-FFCD-4984-ACB9-BACA0CCE8204}" presName="accent_4" presStyleCnt="0"/>
      <dgm:spPr/>
    </dgm:pt>
    <dgm:pt modelId="{18E87BC0-FEB0-4C30-8F39-54D903EE31E2}" type="pres">
      <dgm:prSet presAssocID="{37D1F64E-FFCD-4984-ACB9-BACA0CCE8204}" presName="accentRepeatNode" presStyleLbl="solidFgAcc1" presStyleIdx="3" presStyleCnt="5"/>
      <dgm:spPr/>
    </dgm:pt>
    <dgm:pt modelId="{4B6DD9DA-3D0F-4AF9-A217-2E04F3C95C31}" type="pres">
      <dgm:prSet presAssocID="{93BE66CA-910F-4EC0-92A0-4A559D7C4A9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92CCF-6BD2-4E04-A985-1EFD8A34FD80}" type="pres">
      <dgm:prSet presAssocID="{93BE66CA-910F-4EC0-92A0-4A559D7C4A9E}" presName="accent_5" presStyleCnt="0"/>
      <dgm:spPr/>
    </dgm:pt>
    <dgm:pt modelId="{4EA43FE0-3575-4B77-9ECC-EEAA975C55C6}" type="pres">
      <dgm:prSet presAssocID="{93BE66CA-910F-4EC0-92A0-4A559D7C4A9E}" presName="accentRepeatNode" presStyleLbl="solidFgAcc1" presStyleIdx="4" presStyleCnt="5"/>
      <dgm:spPr/>
    </dgm:pt>
  </dgm:ptLst>
  <dgm:cxnLst>
    <dgm:cxn modelId="{15FC4CB5-8F62-464B-8890-9C975294DE80}" type="presOf" srcId="{F0C7F7ED-A5AD-4FF2-8E39-92963598B623}" destId="{CCCD3C6D-E625-4F96-9309-D74985DE60A1}" srcOrd="0" destOrd="0" presId="urn:microsoft.com/office/officeart/2008/layout/VerticalCurvedList"/>
    <dgm:cxn modelId="{DDA2978F-397F-4DAF-9122-B739B8468AB5}" type="presOf" srcId="{93BE66CA-910F-4EC0-92A0-4A559D7C4A9E}" destId="{4B6DD9DA-3D0F-4AF9-A217-2E04F3C95C31}" srcOrd="0" destOrd="0" presId="urn:microsoft.com/office/officeart/2008/layout/VerticalCurvedList"/>
    <dgm:cxn modelId="{9C147B12-F62F-4AB9-8C0F-E6D2D8AD24D2}" type="presOf" srcId="{679D7D1A-80F7-4F6C-8CC3-6364E6705C05}" destId="{D138F327-58F1-4E85-999A-61C013EABD8A}" srcOrd="0" destOrd="0" presId="urn:microsoft.com/office/officeart/2008/layout/VerticalCurvedList"/>
    <dgm:cxn modelId="{DF491890-D239-48DD-9A2A-376D36C43ABC}" srcId="{0FE39096-A7F5-4923-B2C1-5FF1D6F4C2B4}" destId="{37D1F64E-FFCD-4984-ACB9-BACA0CCE8204}" srcOrd="3" destOrd="0" parTransId="{7C42D458-024C-4E59-BA34-05FCB802CC0C}" sibTransId="{233B5C93-B224-4D4D-B8B4-E6537C7C4226}"/>
    <dgm:cxn modelId="{2E2638DF-AC9D-4693-8072-9D3E64DC4884}" srcId="{0FE39096-A7F5-4923-B2C1-5FF1D6F4C2B4}" destId="{679D7D1A-80F7-4F6C-8CC3-6364E6705C05}" srcOrd="0" destOrd="0" parTransId="{7E99ACD4-35D8-4C47-80A3-35FD4F8A92E5}" sibTransId="{D7BC6C4B-77E4-48DC-A2B7-CC95E59695BF}"/>
    <dgm:cxn modelId="{982C895C-F72E-4337-89EF-15F1619D3A9A}" srcId="{0FE39096-A7F5-4923-B2C1-5FF1D6F4C2B4}" destId="{F0C7F7ED-A5AD-4FF2-8E39-92963598B623}" srcOrd="1" destOrd="0" parTransId="{4CCA36EF-66FB-400A-9054-18AECBDD6387}" sibTransId="{AE35ABB0-D39A-46BA-B389-0CD15EFA1EFF}"/>
    <dgm:cxn modelId="{61F64179-DDCA-4EA4-B775-F01534EF2BB3}" type="presOf" srcId="{37D1F64E-FFCD-4984-ACB9-BACA0CCE8204}" destId="{374CF94E-F96C-44E7-8B34-F5506AF9B50D}" srcOrd="0" destOrd="0" presId="urn:microsoft.com/office/officeart/2008/layout/VerticalCurvedList"/>
    <dgm:cxn modelId="{1AD9C517-B5DD-449C-AE1B-91CC2E2E135D}" srcId="{0FE39096-A7F5-4923-B2C1-5FF1D6F4C2B4}" destId="{93BE66CA-910F-4EC0-92A0-4A559D7C4A9E}" srcOrd="4" destOrd="0" parTransId="{0E3FDAEE-B90C-4DC2-A915-7315AE9D0E1F}" sibTransId="{79501CDC-686D-4C55-A2B4-CCC187E5BAA1}"/>
    <dgm:cxn modelId="{A2F838E9-34B4-4ED3-B289-A9192C589F7B}" type="presOf" srcId="{0FE39096-A7F5-4923-B2C1-5FF1D6F4C2B4}" destId="{CEBE9AF1-6EDE-4D80-9A9C-57700F197E79}" srcOrd="0" destOrd="0" presId="urn:microsoft.com/office/officeart/2008/layout/VerticalCurvedList"/>
    <dgm:cxn modelId="{02ABFAD4-6F39-469F-8076-01272CC58DBD}" type="presOf" srcId="{D7BC6C4B-77E4-48DC-A2B7-CC95E59695BF}" destId="{32A4E8C6-C64A-4B4D-8283-AEC81570C821}" srcOrd="0" destOrd="0" presId="urn:microsoft.com/office/officeart/2008/layout/VerticalCurvedList"/>
    <dgm:cxn modelId="{F5B3AE51-3569-4EED-A397-079D9DF36612}" type="presOf" srcId="{88CD3BD5-FD63-41DF-AE15-4FA122C7AF09}" destId="{24EE8387-3417-4688-AB9D-17EC08591184}" srcOrd="0" destOrd="0" presId="urn:microsoft.com/office/officeart/2008/layout/VerticalCurvedList"/>
    <dgm:cxn modelId="{8920D48F-490C-40E3-BE07-9E9CE8E5EE4A}" srcId="{0FE39096-A7F5-4923-B2C1-5FF1D6F4C2B4}" destId="{88CD3BD5-FD63-41DF-AE15-4FA122C7AF09}" srcOrd="2" destOrd="0" parTransId="{227EB2C7-03A5-4DAC-AE7B-EF392E443FCC}" sibTransId="{E52F9306-2E57-4A8B-A49E-6378B3BA4C5D}"/>
    <dgm:cxn modelId="{E4F0E425-E16E-4F07-AC82-388A5EDB0C3A}" type="presParOf" srcId="{CEBE9AF1-6EDE-4D80-9A9C-57700F197E79}" destId="{9D7FD51E-BD25-456A-BD15-084D7418631D}" srcOrd="0" destOrd="0" presId="urn:microsoft.com/office/officeart/2008/layout/VerticalCurvedList"/>
    <dgm:cxn modelId="{58962F39-25CA-4DD3-A948-B95835BC2B3A}" type="presParOf" srcId="{9D7FD51E-BD25-456A-BD15-084D7418631D}" destId="{37AB920D-5DEA-4656-B262-BDA62F48029C}" srcOrd="0" destOrd="0" presId="urn:microsoft.com/office/officeart/2008/layout/VerticalCurvedList"/>
    <dgm:cxn modelId="{0E08DA5C-CB77-40CF-A98C-14DDA0ED100B}" type="presParOf" srcId="{37AB920D-5DEA-4656-B262-BDA62F48029C}" destId="{8DC311D0-DAEC-4DB8-B4DA-FE244D8E6C88}" srcOrd="0" destOrd="0" presId="urn:microsoft.com/office/officeart/2008/layout/VerticalCurvedList"/>
    <dgm:cxn modelId="{BCCDD736-8D66-4D65-80F7-E8E7D7250D56}" type="presParOf" srcId="{37AB920D-5DEA-4656-B262-BDA62F48029C}" destId="{32A4E8C6-C64A-4B4D-8283-AEC81570C821}" srcOrd="1" destOrd="0" presId="urn:microsoft.com/office/officeart/2008/layout/VerticalCurvedList"/>
    <dgm:cxn modelId="{929859BA-6180-4387-8BFA-D4EABA4FA3E3}" type="presParOf" srcId="{37AB920D-5DEA-4656-B262-BDA62F48029C}" destId="{44AC31C8-EEEA-46F0-B53D-ED3C7C3EBFCE}" srcOrd="2" destOrd="0" presId="urn:microsoft.com/office/officeart/2008/layout/VerticalCurvedList"/>
    <dgm:cxn modelId="{80A01131-01DB-4C04-A793-3E82A78BDA3C}" type="presParOf" srcId="{37AB920D-5DEA-4656-B262-BDA62F48029C}" destId="{097459B0-374F-4B85-8C42-742B9B07D3B1}" srcOrd="3" destOrd="0" presId="urn:microsoft.com/office/officeart/2008/layout/VerticalCurvedList"/>
    <dgm:cxn modelId="{65D28B6D-F073-4910-BA44-D4FD66408E47}" type="presParOf" srcId="{9D7FD51E-BD25-456A-BD15-084D7418631D}" destId="{D138F327-58F1-4E85-999A-61C013EABD8A}" srcOrd="1" destOrd="0" presId="urn:microsoft.com/office/officeart/2008/layout/VerticalCurvedList"/>
    <dgm:cxn modelId="{A4EB2C09-922A-47E3-AF70-E9884611E880}" type="presParOf" srcId="{9D7FD51E-BD25-456A-BD15-084D7418631D}" destId="{E8002883-9024-4D70-97EB-3EEF5D545E10}" srcOrd="2" destOrd="0" presId="urn:microsoft.com/office/officeart/2008/layout/VerticalCurvedList"/>
    <dgm:cxn modelId="{9CA5BA6E-757B-4949-8218-8F1F08F8D1EE}" type="presParOf" srcId="{E8002883-9024-4D70-97EB-3EEF5D545E10}" destId="{A0E13684-B481-4DAC-B2FF-60F930B097BA}" srcOrd="0" destOrd="0" presId="urn:microsoft.com/office/officeart/2008/layout/VerticalCurvedList"/>
    <dgm:cxn modelId="{CD18F397-FE90-40A0-A42F-3276CC514F4B}" type="presParOf" srcId="{9D7FD51E-BD25-456A-BD15-084D7418631D}" destId="{CCCD3C6D-E625-4F96-9309-D74985DE60A1}" srcOrd="3" destOrd="0" presId="urn:microsoft.com/office/officeart/2008/layout/VerticalCurvedList"/>
    <dgm:cxn modelId="{90DC76A3-07CB-4DF1-9928-2B73A944A7C9}" type="presParOf" srcId="{9D7FD51E-BD25-456A-BD15-084D7418631D}" destId="{A3244493-1808-4CD0-B223-633989188F86}" srcOrd="4" destOrd="0" presId="urn:microsoft.com/office/officeart/2008/layout/VerticalCurvedList"/>
    <dgm:cxn modelId="{FE5813B9-B75E-404D-B666-92F23301AA3E}" type="presParOf" srcId="{A3244493-1808-4CD0-B223-633989188F86}" destId="{E119F049-8754-4231-A7CB-6AB6542FB3C4}" srcOrd="0" destOrd="0" presId="urn:microsoft.com/office/officeart/2008/layout/VerticalCurvedList"/>
    <dgm:cxn modelId="{E8637FBD-84BA-43B8-84AE-3B3E64C0E68C}" type="presParOf" srcId="{9D7FD51E-BD25-456A-BD15-084D7418631D}" destId="{24EE8387-3417-4688-AB9D-17EC08591184}" srcOrd="5" destOrd="0" presId="urn:microsoft.com/office/officeart/2008/layout/VerticalCurvedList"/>
    <dgm:cxn modelId="{25834438-AF11-49B2-9D0D-0733614DE4FE}" type="presParOf" srcId="{9D7FD51E-BD25-456A-BD15-084D7418631D}" destId="{CFA01857-71F4-454B-A7EF-646CC69DFA12}" srcOrd="6" destOrd="0" presId="urn:microsoft.com/office/officeart/2008/layout/VerticalCurvedList"/>
    <dgm:cxn modelId="{2ED41865-8389-4F24-B978-6CD33B3D615D}" type="presParOf" srcId="{CFA01857-71F4-454B-A7EF-646CC69DFA12}" destId="{A377BC86-00F9-4C41-9ED6-21E34A9A0989}" srcOrd="0" destOrd="0" presId="urn:microsoft.com/office/officeart/2008/layout/VerticalCurvedList"/>
    <dgm:cxn modelId="{A0214456-C7AF-4EEF-B806-A5E864025D04}" type="presParOf" srcId="{9D7FD51E-BD25-456A-BD15-084D7418631D}" destId="{374CF94E-F96C-44E7-8B34-F5506AF9B50D}" srcOrd="7" destOrd="0" presId="urn:microsoft.com/office/officeart/2008/layout/VerticalCurvedList"/>
    <dgm:cxn modelId="{8C5F0ADA-7F11-4F6C-81BB-78A63E188DE2}" type="presParOf" srcId="{9D7FD51E-BD25-456A-BD15-084D7418631D}" destId="{8CF2A304-642E-4031-8BB4-C6271F4D0300}" srcOrd="8" destOrd="0" presId="urn:microsoft.com/office/officeart/2008/layout/VerticalCurvedList"/>
    <dgm:cxn modelId="{C9863A33-7004-4A7E-877E-02933A08FEF2}" type="presParOf" srcId="{8CF2A304-642E-4031-8BB4-C6271F4D0300}" destId="{18E87BC0-FEB0-4C30-8F39-54D903EE31E2}" srcOrd="0" destOrd="0" presId="urn:microsoft.com/office/officeart/2008/layout/VerticalCurvedList"/>
    <dgm:cxn modelId="{6FF56066-C50A-46D0-AF2A-C507A645BA60}" type="presParOf" srcId="{9D7FD51E-BD25-456A-BD15-084D7418631D}" destId="{4B6DD9DA-3D0F-4AF9-A217-2E04F3C95C31}" srcOrd="9" destOrd="0" presId="urn:microsoft.com/office/officeart/2008/layout/VerticalCurvedList"/>
    <dgm:cxn modelId="{519B20E1-9126-489F-A951-29CCE2D63AE0}" type="presParOf" srcId="{9D7FD51E-BD25-456A-BD15-084D7418631D}" destId="{20092CCF-6BD2-4E04-A985-1EFD8A34FD80}" srcOrd="10" destOrd="0" presId="urn:microsoft.com/office/officeart/2008/layout/VerticalCurvedList"/>
    <dgm:cxn modelId="{21F242C9-46D3-48EA-80E9-ACECF6C348F2}" type="presParOf" srcId="{20092CCF-6BD2-4E04-A985-1EFD8A34FD80}" destId="{4EA43FE0-3575-4B77-9ECC-EEAA975C55C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BD8013-9DC0-4FBB-A373-99A9AAEA5E83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9675E5F-3DD6-475D-858F-18F34C97AC67}">
      <dgm:prSet phldrT="[Text]" custT="1"/>
      <dgm:spPr/>
      <dgm:t>
        <a:bodyPr/>
        <a:lstStyle/>
        <a:p>
          <a:r>
            <a:rPr lang="en-US" sz="1800" dirty="0">
              <a:latin typeface="+mj-lt"/>
              <a:cs typeface="Arial" panose="020B0604020202020204" pitchFamily="34" charset="0"/>
            </a:rPr>
            <a:t>Cosine similarity</a:t>
          </a:r>
        </a:p>
      </dgm:t>
    </dgm:pt>
    <dgm:pt modelId="{DB5F4E36-B6D8-4D9E-AC96-EC83601252DF}" type="parTrans" cxnId="{F92F49DB-C3A4-49B8-87AA-CCCDA0C4C9FD}">
      <dgm:prSet/>
      <dgm:spPr/>
      <dgm:t>
        <a:bodyPr/>
        <a:lstStyle/>
        <a:p>
          <a:endParaRPr lang="en-US"/>
        </a:p>
      </dgm:t>
    </dgm:pt>
    <dgm:pt modelId="{A9E164A1-9036-4C0F-80C0-0542DB17762E}" type="sibTrans" cxnId="{F92F49DB-C3A4-49B8-87AA-CCCDA0C4C9FD}">
      <dgm:prSet/>
      <dgm:spPr/>
      <dgm:t>
        <a:bodyPr/>
        <a:lstStyle/>
        <a:p>
          <a:endParaRPr lang="en-US"/>
        </a:p>
      </dgm:t>
    </dgm:pt>
    <dgm:pt modelId="{38C4740B-68B4-4144-8E02-9F3B3183B40D}">
      <dgm:prSet phldrT="[Text]"/>
      <dgm:spPr/>
      <dgm:t>
        <a:bodyPr/>
        <a:lstStyle/>
        <a:p>
          <a:r>
            <a:rPr lang="en-US" dirty="0">
              <a:latin typeface="+mj-lt"/>
              <a:cs typeface="Arial" panose="020B0604020202020204" pitchFamily="34" charset="0"/>
            </a:rPr>
            <a:t>Pearson product-moment correlation </a:t>
          </a:r>
          <a:r>
            <a:rPr lang="en-US" dirty="0" err="1">
              <a:latin typeface="+mj-lt"/>
              <a:cs typeface="Arial" panose="020B0604020202020204" pitchFamily="34" charset="0"/>
            </a:rPr>
            <a:t>coefficent</a:t>
          </a:r>
          <a:endParaRPr lang="en-US" dirty="0">
            <a:latin typeface="+mj-lt"/>
            <a:cs typeface="Arial" panose="020B0604020202020204" pitchFamily="34" charset="0"/>
          </a:endParaRPr>
        </a:p>
      </dgm:t>
    </dgm:pt>
    <dgm:pt modelId="{F3A5CCD0-453F-4653-BEE2-8A0F4FBA34BF}" type="parTrans" cxnId="{5D7B17B3-893A-49AF-BFA4-7E104CAA62C0}">
      <dgm:prSet/>
      <dgm:spPr/>
      <dgm:t>
        <a:bodyPr/>
        <a:lstStyle/>
        <a:p>
          <a:endParaRPr lang="en-US"/>
        </a:p>
      </dgm:t>
    </dgm:pt>
    <dgm:pt modelId="{3AB5D7DC-27A1-4EF3-A00E-DEF0C2BA704C}" type="sibTrans" cxnId="{5D7B17B3-893A-49AF-BFA4-7E104CAA62C0}">
      <dgm:prSet/>
      <dgm:spPr/>
      <dgm:t>
        <a:bodyPr/>
        <a:lstStyle/>
        <a:p>
          <a:endParaRPr lang="en-US"/>
        </a:p>
      </dgm:t>
    </dgm:pt>
    <dgm:pt modelId="{38343AEC-5BB7-42AE-9219-C4CB55A7F6A6}">
      <dgm:prSet phldrT="[Text]" custT="1"/>
      <dgm:spPr/>
      <dgm:t>
        <a:bodyPr/>
        <a:lstStyle/>
        <a:p>
          <a:r>
            <a:rPr lang="en-US" sz="1600" dirty="0" err="1">
              <a:latin typeface="+mj-lt"/>
              <a:cs typeface="Arial" panose="020B0604020202020204" pitchFamily="34" charset="0"/>
            </a:rPr>
            <a:t>Tanimoto</a:t>
          </a:r>
          <a:r>
            <a:rPr lang="en-US" sz="1600" dirty="0">
              <a:latin typeface="+mj-lt"/>
              <a:cs typeface="Arial" panose="020B0604020202020204" pitchFamily="34" charset="0"/>
            </a:rPr>
            <a:t> distance</a:t>
          </a:r>
        </a:p>
      </dgm:t>
    </dgm:pt>
    <dgm:pt modelId="{8CE20567-2B2F-419E-BA1C-9AB04D96CF5E}" type="parTrans" cxnId="{61B92DC8-0DAB-490C-B1AB-8D348EA6DD89}">
      <dgm:prSet/>
      <dgm:spPr/>
      <dgm:t>
        <a:bodyPr/>
        <a:lstStyle/>
        <a:p>
          <a:endParaRPr lang="en-US"/>
        </a:p>
      </dgm:t>
    </dgm:pt>
    <dgm:pt modelId="{122251AF-7B0D-476E-8E98-3E4912AA9502}" type="sibTrans" cxnId="{61B92DC8-0DAB-490C-B1AB-8D348EA6DD89}">
      <dgm:prSet/>
      <dgm:spPr/>
      <dgm:t>
        <a:bodyPr/>
        <a:lstStyle/>
        <a:p>
          <a:endParaRPr lang="en-US"/>
        </a:p>
      </dgm:t>
    </dgm:pt>
    <dgm:pt modelId="{C69B80EE-1FEE-4DF6-B518-9AAD460779A9}">
      <dgm:prSet/>
      <dgm:spPr/>
      <dgm:t>
        <a:bodyPr/>
        <a:lstStyle/>
        <a:p>
          <a:r>
            <a:rPr lang="en-US" dirty="0">
              <a:latin typeface="+mj-lt"/>
            </a:rPr>
            <a:t>Earth mover’s </a:t>
          </a:r>
          <a:r>
            <a:rPr lang="en-US" dirty="0">
              <a:latin typeface="+mj-lt"/>
              <a:cs typeface="Arial" panose="020B0604020202020204" pitchFamily="34" charset="0"/>
            </a:rPr>
            <a:t>distance</a:t>
          </a:r>
        </a:p>
      </dgm:t>
    </dgm:pt>
    <dgm:pt modelId="{26B2F267-E432-4E72-9749-5B1380C2C540}" type="parTrans" cxnId="{967739DC-B3BA-4651-AEB3-455CCB0A308D}">
      <dgm:prSet/>
      <dgm:spPr/>
      <dgm:t>
        <a:bodyPr/>
        <a:lstStyle/>
        <a:p>
          <a:endParaRPr lang="en-US"/>
        </a:p>
      </dgm:t>
    </dgm:pt>
    <dgm:pt modelId="{6B302B88-2C3A-4EA0-93C3-991A11330B28}" type="sibTrans" cxnId="{967739DC-B3BA-4651-AEB3-455CCB0A308D}">
      <dgm:prSet/>
      <dgm:spPr/>
      <dgm:t>
        <a:bodyPr/>
        <a:lstStyle/>
        <a:p>
          <a:endParaRPr lang="en-US"/>
        </a:p>
      </dgm:t>
    </dgm:pt>
    <dgm:pt modelId="{A541A93C-4964-4F82-AEFB-EEF4766D053C}" type="pres">
      <dgm:prSet presAssocID="{3FBD8013-9DC0-4FBB-A373-99A9AAEA5E8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34BC001-1BDD-4AFA-83F5-03D110E06F39}" type="pres">
      <dgm:prSet presAssocID="{99675E5F-3DD6-475D-858F-18F34C97AC67}" presName="vertOne" presStyleCnt="0"/>
      <dgm:spPr/>
    </dgm:pt>
    <dgm:pt modelId="{2BBDB919-A91E-48B3-A92B-43A9A9D767B3}" type="pres">
      <dgm:prSet presAssocID="{99675E5F-3DD6-475D-858F-18F34C97AC67}" presName="txOne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28EF43-8FB2-409A-A599-F84DD47DC86B}" type="pres">
      <dgm:prSet presAssocID="{99675E5F-3DD6-475D-858F-18F34C97AC67}" presName="horzOne" presStyleCnt="0"/>
      <dgm:spPr/>
    </dgm:pt>
    <dgm:pt modelId="{F0D9C0E9-D9EF-4491-A94B-F9AA3B023042}" type="pres">
      <dgm:prSet presAssocID="{A9E164A1-9036-4C0F-80C0-0542DB17762E}" presName="sibSpaceOne" presStyleCnt="0"/>
      <dgm:spPr/>
    </dgm:pt>
    <dgm:pt modelId="{5BBAD238-F94B-4D2B-9E87-97A50E8F575B}" type="pres">
      <dgm:prSet presAssocID="{38C4740B-68B4-4144-8E02-9F3B3183B40D}" presName="vertOne" presStyleCnt="0"/>
      <dgm:spPr/>
    </dgm:pt>
    <dgm:pt modelId="{5A93F9C0-7E01-4098-94F6-5DBD4409A08C}" type="pres">
      <dgm:prSet presAssocID="{38C4740B-68B4-4144-8E02-9F3B3183B40D}" presName="txOn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AB7687-9E84-42FD-873F-1C204CABC04F}" type="pres">
      <dgm:prSet presAssocID="{38C4740B-68B4-4144-8E02-9F3B3183B40D}" presName="horzOne" presStyleCnt="0"/>
      <dgm:spPr/>
    </dgm:pt>
    <dgm:pt modelId="{15292090-9983-499A-8496-16A4368A871F}" type="pres">
      <dgm:prSet presAssocID="{3AB5D7DC-27A1-4EF3-A00E-DEF0C2BA704C}" presName="sibSpaceOne" presStyleCnt="0"/>
      <dgm:spPr/>
    </dgm:pt>
    <dgm:pt modelId="{EA5683AA-3F71-4913-A0FC-E0D75FCABA6C}" type="pres">
      <dgm:prSet presAssocID="{38343AEC-5BB7-42AE-9219-C4CB55A7F6A6}" presName="vertOne" presStyleCnt="0"/>
      <dgm:spPr/>
    </dgm:pt>
    <dgm:pt modelId="{84FDF92F-CC04-491C-A1B0-3F4CDA6B9679}" type="pres">
      <dgm:prSet presAssocID="{38343AEC-5BB7-42AE-9219-C4CB55A7F6A6}" presName="txOn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9FDE52-35D3-45D4-BD8D-1E9BCBD402F3}" type="pres">
      <dgm:prSet presAssocID="{38343AEC-5BB7-42AE-9219-C4CB55A7F6A6}" presName="horzOne" presStyleCnt="0"/>
      <dgm:spPr/>
    </dgm:pt>
    <dgm:pt modelId="{7C54C314-0853-4D75-9F9D-CA621D592DC1}" type="pres">
      <dgm:prSet presAssocID="{122251AF-7B0D-476E-8E98-3E4912AA9502}" presName="sibSpaceOne" presStyleCnt="0"/>
      <dgm:spPr/>
    </dgm:pt>
    <dgm:pt modelId="{D7998C4C-D502-4B3D-9AF8-53BF28C77FEA}" type="pres">
      <dgm:prSet presAssocID="{C69B80EE-1FEE-4DF6-B518-9AAD460779A9}" presName="vertOne" presStyleCnt="0"/>
      <dgm:spPr/>
    </dgm:pt>
    <dgm:pt modelId="{0E68D9E9-D9F5-4EE5-8706-8ACEBB365938}" type="pres">
      <dgm:prSet presAssocID="{C69B80EE-1FEE-4DF6-B518-9AAD460779A9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33839A-E6BF-45EE-8769-F882EBE2E513}" type="pres">
      <dgm:prSet presAssocID="{C69B80EE-1FEE-4DF6-B518-9AAD460779A9}" presName="horzOne" presStyleCnt="0"/>
      <dgm:spPr/>
    </dgm:pt>
  </dgm:ptLst>
  <dgm:cxnLst>
    <dgm:cxn modelId="{1C727C6B-010D-47C5-BEDB-77F7B9B5CA11}" type="presOf" srcId="{38C4740B-68B4-4144-8E02-9F3B3183B40D}" destId="{5A93F9C0-7E01-4098-94F6-5DBD4409A08C}" srcOrd="0" destOrd="0" presId="urn:microsoft.com/office/officeart/2005/8/layout/hierarchy4"/>
    <dgm:cxn modelId="{5D7B17B3-893A-49AF-BFA4-7E104CAA62C0}" srcId="{3FBD8013-9DC0-4FBB-A373-99A9AAEA5E83}" destId="{38C4740B-68B4-4144-8E02-9F3B3183B40D}" srcOrd="1" destOrd="0" parTransId="{F3A5CCD0-453F-4653-BEE2-8A0F4FBA34BF}" sibTransId="{3AB5D7DC-27A1-4EF3-A00E-DEF0C2BA704C}"/>
    <dgm:cxn modelId="{7FB134AB-82DA-485C-B83B-B8D5F7D71E47}" type="presOf" srcId="{38343AEC-5BB7-42AE-9219-C4CB55A7F6A6}" destId="{84FDF92F-CC04-491C-A1B0-3F4CDA6B9679}" srcOrd="0" destOrd="0" presId="urn:microsoft.com/office/officeart/2005/8/layout/hierarchy4"/>
    <dgm:cxn modelId="{446AA585-FFF4-41CE-B9C7-CEEDC701C0C7}" type="presOf" srcId="{3FBD8013-9DC0-4FBB-A373-99A9AAEA5E83}" destId="{A541A93C-4964-4F82-AEFB-EEF4766D053C}" srcOrd="0" destOrd="0" presId="urn:microsoft.com/office/officeart/2005/8/layout/hierarchy4"/>
    <dgm:cxn modelId="{967739DC-B3BA-4651-AEB3-455CCB0A308D}" srcId="{3FBD8013-9DC0-4FBB-A373-99A9AAEA5E83}" destId="{C69B80EE-1FEE-4DF6-B518-9AAD460779A9}" srcOrd="3" destOrd="0" parTransId="{26B2F267-E432-4E72-9749-5B1380C2C540}" sibTransId="{6B302B88-2C3A-4EA0-93C3-991A11330B28}"/>
    <dgm:cxn modelId="{61B92DC8-0DAB-490C-B1AB-8D348EA6DD89}" srcId="{3FBD8013-9DC0-4FBB-A373-99A9AAEA5E83}" destId="{38343AEC-5BB7-42AE-9219-C4CB55A7F6A6}" srcOrd="2" destOrd="0" parTransId="{8CE20567-2B2F-419E-BA1C-9AB04D96CF5E}" sibTransId="{122251AF-7B0D-476E-8E98-3E4912AA9502}"/>
    <dgm:cxn modelId="{F92F49DB-C3A4-49B8-87AA-CCCDA0C4C9FD}" srcId="{3FBD8013-9DC0-4FBB-A373-99A9AAEA5E83}" destId="{99675E5F-3DD6-475D-858F-18F34C97AC67}" srcOrd="0" destOrd="0" parTransId="{DB5F4E36-B6D8-4D9E-AC96-EC83601252DF}" sibTransId="{A9E164A1-9036-4C0F-80C0-0542DB17762E}"/>
    <dgm:cxn modelId="{C530C183-EFF1-4C50-A6A7-D95450B5A61F}" type="presOf" srcId="{99675E5F-3DD6-475D-858F-18F34C97AC67}" destId="{2BBDB919-A91E-48B3-A92B-43A9A9D767B3}" srcOrd="0" destOrd="0" presId="urn:microsoft.com/office/officeart/2005/8/layout/hierarchy4"/>
    <dgm:cxn modelId="{FBCEA6B4-DE83-4179-96ED-060E772E46F0}" type="presOf" srcId="{C69B80EE-1FEE-4DF6-B518-9AAD460779A9}" destId="{0E68D9E9-D9F5-4EE5-8706-8ACEBB365938}" srcOrd="0" destOrd="0" presId="urn:microsoft.com/office/officeart/2005/8/layout/hierarchy4"/>
    <dgm:cxn modelId="{F96E0802-6C70-4D56-9410-A0D6B59EB67D}" type="presParOf" srcId="{A541A93C-4964-4F82-AEFB-EEF4766D053C}" destId="{834BC001-1BDD-4AFA-83F5-03D110E06F39}" srcOrd="0" destOrd="0" presId="urn:microsoft.com/office/officeart/2005/8/layout/hierarchy4"/>
    <dgm:cxn modelId="{2E0FE96D-DB2B-4EC7-A0A6-E35293D0694B}" type="presParOf" srcId="{834BC001-1BDD-4AFA-83F5-03D110E06F39}" destId="{2BBDB919-A91E-48B3-A92B-43A9A9D767B3}" srcOrd="0" destOrd="0" presId="urn:microsoft.com/office/officeart/2005/8/layout/hierarchy4"/>
    <dgm:cxn modelId="{C247ABF5-C081-44EF-8842-9D130B5FF4C1}" type="presParOf" srcId="{834BC001-1BDD-4AFA-83F5-03D110E06F39}" destId="{1B28EF43-8FB2-409A-A599-F84DD47DC86B}" srcOrd="1" destOrd="0" presId="urn:microsoft.com/office/officeart/2005/8/layout/hierarchy4"/>
    <dgm:cxn modelId="{72D5EB94-9530-4B22-A74D-F761EAE65A04}" type="presParOf" srcId="{A541A93C-4964-4F82-AEFB-EEF4766D053C}" destId="{F0D9C0E9-D9EF-4491-A94B-F9AA3B023042}" srcOrd="1" destOrd="0" presId="urn:microsoft.com/office/officeart/2005/8/layout/hierarchy4"/>
    <dgm:cxn modelId="{83905C0B-42AE-4422-8009-E77B24FA931A}" type="presParOf" srcId="{A541A93C-4964-4F82-AEFB-EEF4766D053C}" destId="{5BBAD238-F94B-4D2B-9E87-97A50E8F575B}" srcOrd="2" destOrd="0" presId="urn:microsoft.com/office/officeart/2005/8/layout/hierarchy4"/>
    <dgm:cxn modelId="{6D0B379F-1821-4C4C-ADA5-63EEA8EB588B}" type="presParOf" srcId="{5BBAD238-F94B-4D2B-9E87-97A50E8F575B}" destId="{5A93F9C0-7E01-4098-94F6-5DBD4409A08C}" srcOrd="0" destOrd="0" presId="urn:microsoft.com/office/officeart/2005/8/layout/hierarchy4"/>
    <dgm:cxn modelId="{F2BA78A5-EF66-4B5C-998E-2700C331B3CF}" type="presParOf" srcId="{5BBAD238-F94B-4D2B-9E87-97A50E8F575B}" destId="{A9AB7687-9E84-42FD-873F-1C204CABC04F}" srcOrd="1" destOrd="0" presId="urn:microsoft.com/office/officeart/2005/8/layout/hierarchy4"/>
    <dgm:cxn modelId="{2CD2D56A-B6F7-4699-AEE2-EBD2B034364F}" type="presParOf" srcId="{A541A93C-4964-4F82-AEFB-EEF4766D053C}" destId="{15292090-9983-499A-8496-16A4368A871F}" srcOrd="3" destOrd="0" presId="urn:microsoft.com/office/officeart/2005/8/layout/hierarchy4"/>
    <dgm:cxn modelId="{E1097E38-BDC7-42F0-8C02-C8E8E8B560AF}" type="presParOf" srcId="{A541A93C-4964-4F82-AEFB-EEF4766D053C}" destId="{EA5683AA-3F71-4913-A0FC-E0D75FCABA6C}" srcOrd="4" destOrd="0" presId="urn:microsoft.com/office/officeart/2005/8/layout/hierarchy4"/>
    <dgm:cxn modelId="{B346FE83-D3BE-4574-9D25-CF6071FA0B03}" type="presParOf" srcId="{EA5683AA-3F71-4913-A0FC-E0D75FCABA6C}" destId="{84FDF92F-CC04-491C-A1B0-3F4CDA6B9679}" srcOrd="0" destOrd="0" presId="urn:microsoft.com/office/officeart/2005/8/layout/hierarchy4"/>
    <dgm:cxn modelId="{035C5F51-6832-46A3-B7A3-E8D455859333}" type="presParOf" srcId="{EA5683AA-3F71-4913-A0FC-E0D75FCABA6C}" destId="{CA9FDE52-35D3-45D4-BD8D-1E9BCBD402F3}" srcOrd="1" destOrd="0" presId="urn:microsoft.com/office/officeart/2005/8/layout/hierarchy4"/>
    <dgm:cxn modelId="{23ABBD37-AC15-49A5-9FBD-226E176CA658}" type="presParOf" srcId="{A541A93C-4964-4F82-AEFB-EEF4766D053C}" destId="{7C54C314-0853-4D75-9F9D-CA621D592DC1}" srcOrd="5" destOrd="0" presId="urn:microsoft.com/office/officeart/2005/8/layout/hierarchy4"/>
    <dgm:cxn modelId="{73674E85-05FD-44B4-B114-55D2FEE4B6B5}" type="presParOf" srcId="{A541A93C-4964-4F82-AEFB-EEF4766D053C}" destId="{D7998C4C-D502-4B3D-9AF8-53BF28C77FEA}" srcOrd="6" destOrd="0" presId="urn:microsoft.com/office/officeart/2005/8/layout/hierarchy4"/>
    <dgm:cxn modelId="{12C663B5-DB1E-4769-AA4E-DA78A67EBAA0}" type="presParOf" srcId="{D7998C4C-D502-4B3D-9AF8-53BF28C77FEA}" destId="{0E68D9E9-D9F5-4EE5-8706-8ACEBB365938}" srcOrd="0" destOrd="0" presId="urn:microsoft.com/office/officeart/2005/8/layout/hierarchy4"/>
    <dgm:cxn modelId="{4074C5E0-3917-4950-8623-0E83402FDDEC}" type="presParOf" srcId="{D7998C4C-D502-4B3D-9AF8-53BF28C77FEA}" destId="{B833839A-E6BF-45EE-8769-F882EBE2E51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18.10.2018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19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17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32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98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33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7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2015. All rights reserved.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set date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53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37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38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2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20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31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23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3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24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87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25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65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26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58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27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7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28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5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2017-07-03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30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40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FX_Title Slide">
    <p:bg>
      <p:bgPr>
        <a:blipFill dpi="0" rotWithShape="1">
          <a:blip r:embed="rId2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34433" y="1268413"/>
            <a:ext cx="950452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000" y="2780927"/>
            <a:ext cx="950452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334432" y="63246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800" b="1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2018-10-24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1471403" y="3810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Copyright © Infineon Technologies AG 2017.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92784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316EDB2A-9DA3-4EB7-8B91-9821FB8889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Copyright © Infineon Technologies AG 2017.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82509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8C663FA5-9F3A-48E1-8522-BB5401DEC9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/>
              <a:t>Copyright © Infineon Technologies AG 2017.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436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UVM mixed signal extensions</a:t>
            </a:r>
            <a:br>
              <a:rPr lang="en-US" dirty="0"/>
            </a:br>
            <a:r>
              <a:rPr lang="en-US" dirty="0"/>
              <a:t>Sharing Best Practice and Standardization Ideas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991600" cy="1752600"/>
          </a:xfrm>
        </p:spPr>
        <p:txBody>
          <a:bodyPr/>
          <a:lstStyle/>
          <a:p>
            <a:r>
              <a:rPr lang="en-US" dirty="0"/>
              <a:t>Joen Westendorp, NXP Semiconductors</a:t>
            </a:r>
          </a:p>
          <a:p>
            <a:r>
              <a:rPr lang="en-US" dirty="0"/>
              <a:t>Sebastian Simon, </a:t>
            </a:r>
            <a:r>
              <a:rPr lang="de-DE" dirty="0"/>
              <a:t>Infineon Technologies AG</a:t>
            </a:r>
            <a:endParaRPr lang="en-US" dirty="0"/>
          </a:p>
          <a:p>
            <a:r>
              <a:rPr lang="en-US" dirty="0"/>
              <a:t>Joachim Geishauser, NXP Semiconductors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A5A81FA-AB08-4583-ADC3-67ABA07CA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5770152"/>
            <a:ext cx="2076190" cy="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35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441F9E-6801-4AB3-9CC8-428120EAC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 Layers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7DA0177-4923-4A66-8A40-A40BA805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8011A3D-EE56-4264-89C0-355B9C4E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5A596B6-1A73-4EFE-8C5E-CD3C8C2FF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143000"/>
            <a:ext cx="7129646" cy="50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296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54E41D-571D-4116-8594-69604CECC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FDEB46-DE1A-4EC9-B0F2-5B40291E0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Extendibility</a:t>
            </a:r>
          </a:p>
          <a:p>
            <a:pPr lvl="1"/>
            <a:r>
              <a:rPr lang="en-US" dirty="0"/>
              <a:t>New functionality can be added without changing existing functionality, a new component can be created by deriving it from an existing one</a:t>
            </a:r>
          </a:p>
          <a:p>
            <a:r>
              <a:rPr lang="en-US" dirty="0"/>
              <a:t>Maintainability</a:t>
            </a:r>
          </a:p>
          <a:p>
            <a:pPr lvl="1"/>
            <a:r>
              <a:rPr lang="en-US" dirty="0"/>
              <a:t>The architecture is modular and everything is in a logic place, later changes will not affect already existing use models</a:t>
            </a:r>
          </a:p>
          <a:p>
            <a:r>
              <a:rPr lang="en-US" dirty="0"/>
              <a:t>Configurability</a:t>
            </a:r>
          </a:p>
          <a:p>
            <a:pPr lvl="1"/>
            <a:r>
              <a:rPr lang="en-US" dirty="0"/>
              <a:t>Functionality can be selected and modified without changing the code, a test bench does not need to be changed when another signal is required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DE611A3-35F4-4B98-A473-B75ACC0F3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79D996C-8B41-4920-A6AC-782579BC1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19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F67980-77B8-45A9-8914-A560E6C5E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UVM-Mixed Signal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9A3E674-0149-436B-92F4-5F9229105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EF003E0-CA1F-4D4B-8904-1C27F30C8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62" name="Picture 161">
            <a:extLst>
              <a:ext uri="{FF2B5EF4-FFF2-40B4-BE49-F238E27FC236}">
                <a16:creationId xmlns:a16="http://schemas.microsoft.com/office/drawing/2014/main" xmlns="" id="{C25CDF8A-04DD-4D3B-A0B6-ECD068924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1151240"/>
            <a:ext cx="8001000" cy="520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57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0359FC-5FBF-4E33-892D-AF43E523C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AMS Verification component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2D393C9-EA75-428F-99A8-C1B8E5CB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63F9502-27F9-474B-871C-9208F2808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11411FE-6B60-42E8-8E5A-99AC2DB3F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491" y="1253557"/>
            <a:ext cx="8047417" cy="510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70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D9891-E70E-493E-9A42-397B192F3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Mixes signal UVC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3288E6-E7D8-4CF9-8F9B-CBAFE7A6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A8A1459-C03E-4B15-85D5-D8D577289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DA9804F-C6E6-4760-996C-84F357EF0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177666"/>
            <a:ext cx="6420786" cy="51786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E14F483-517B-47FE-9FAA-7B8A125E8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253" y="1177665"/>
            <a:ext cx="2144757" cy="517868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1281D976-C436-4CD7-B935-8693AD402D99}"/>
              </a:ext>
            </a:extLst>
          </p:cNvPr>
          <p:cNvCxnSpPr>
            <a:cxnSpLocks/>
          </p:cNvCxnSpPr>
          <p:nvPr/>
        </p:nvCxnSpPr>
        <p:spPr>
          <a:xfrm flipV="1">
            <a:off x="7539912" y="3767005"/>
            <a:ext cx="36101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958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00A0C6-83DC-4EC4-99CC-81433EAF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44A338-0479-4DE2-86B9-053CA675C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TBA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F1DF069-0A2C-46B9-A3B7-96D341B0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512A1C-8004-485B-AA0C-A0352130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419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00A0C6-83DC-4EC4-99CC-81433EAF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Disadvantages/Workarounds/Future Plans</a:t>
            </a:r>
            <a:br>
              <a:rPr lang="en-US" dirty="0"/>
            </a:br>
            <a:r>
              <a:rPr lang="en-US" dirty="0"/>
              <a:t>Definitions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44A338-0479-4DE2-86B9-053CA675C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Addition mixed signal verification components</a:t>
            </a:r>
          </a:p>
          <a:p>
            <a:pPr lvl="1"/>
            <a:r>
              <a:rPr lang="en-US" dirty="0"/>
              <a:t>Meters</a:t>
            </a:r>
          </a:p>
          <a:p>
            <a:pPr lvl="1"/>
            <a:r>
              <a:rPr lang="en-US" dirty="0"/>
              <a:t>Models</a:t>
            </a:r>
          </a:p>
          <a:p>
            <a:pPr lvl="1"/>
            <a:r>
              <a:rPr lang="en-US" dirty="0"/>
              <a:t>Primitives</a:t>
            </a:r>
          </a:p>
          <a:p>
            <a:pPr lvl="1"/>
            <a:r>
              <a:rPr lang="en-US" dirty="0" err="1"/>
              <a:t>Transactors</a:t>
            </a:r>
            <a:endParaRPr lang="en-US" dirty="0"/>
          </a:p>
          <a:p>
            <a:r>
              <a:rPr lang="en-US" dirty="0"/>
              <a:t>Structure</a:t>
            </a:r>
          </a:p>
          <a:p>
            <a:pPr lvl="1"/>
            <a:r>
              <a:rPr lang="en-US" dirty="0"/>
              <a:t>Agent</a:t>
            </a:r>
          </a:p>
          <a:p>
            <a:pPr lvl="1"/>
            <a:r>
              <a:rPr lang="en-US" dirty="0"/>
              <a:t>Agent extension</a:t>
            </a:r>
          </a:p>
          <a:p>
            <a:r>
              <a:rPr lang="en-US" dirty="0"/>
              <a:t>Interfaces between layers</a:t>
            </a:r>
          </a:p>
          <a:p>
            <a:pPr lvl="1"/>
            <a:r>
              <a:rPr lang="en-US" dirty="0"/>
              <a:t>Translation from transaction level to the signal layer is well defined through sequences</a:t>
            </a:r>
          </a:p>
          <a:p>
            <a:pPr lvl="1"/>
            <a:r>
              <a:rPr lang="en-US" dirty="0"/>
              <a:t>Definition of flexible API’s between the physical and signal level layer still needed (also a common interface to connect to 3</a:t>
            </a:r>
            <a:r>
              <a:rPr lang="en-US" baseline="30000" dirty="0"/>
              <a:t>rd</a:t>
            </a:r>
            <a:r>
              <a:rPr lang="en-US" dirty="0"/>
              <a:t> party VIP)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F1DF069-0A2C-46B9-A3B7-96D341B0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512A1C-8004-485B-AA0C-A0352130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74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 Mixed Signal Verification Experience Sharing sessions: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UVM-MS mixed signal extensions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Joen Westendorp, NXP Semiconductors</a:t>
            </a:r>
          </a:p>
          <a:p>
            <a:pPr lvl="1"/>
            <a:r>
              <a:rPr lang="en-US" dirty="0"/>
              <a:t>A-UVM — A Transaction-Oriented UVM-Based Library for Verification of Analog Behavior</a:t>
            </a:r>
          </a:p>
          <a:p>
            <a:pPr lvl="2"/>
            <a:r>
              <a:rPr lang="en-US" sz="2100" dirty="0"/>
              <a:t>Sebastian Simon, </a:t>
            </a:r>
            <a:r>
              <a:rPr lang="de-DE" sz="2100" dirty="0"/>
              <a:t>Infineon Technologies AG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General discussion on outcome</a:t>
            </a:r>
            <a:endParaRPr lang="en-US" sz="2900" dirty="0">
              <a:solidFill>
                <a:schemeClr val="bg1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09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774824" y="1052736"/>
            <a:ext cx="7561536" cy="1440000"/>
          </a:xfrm>
        </p:spPr>
        <p:txBody>
          <a:bodyPr/>
          <a:lstStyle/>
          <a:p>
            <a:r>
              <a:rPr lang="en-US" sz="3200" b="1" dirty="0"/>
              <a:t>A-UVM — A Transaction-Oriented UVM-Based Library for Verification of Analog Behavior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752732" y="2996952"/>
            <a:ext cx="7128390" cy="936000"/>
          </a:xfrm>
        </p:spPr>
        <p:txBody>
          <a:bodyPr/>
          <a:lstStyle/>
          <a:p>
            <a:r>
              <a:rPr lang="en-US" sz="2400" dirty="0"/>
              <a:t>Sebastian Simon</a:t>
            </a:r>
          </a:p>
          <a:p>
            <a:r>
              <a:rPr lang="de-DE" sz="2400" dirty="0"/>
              <a:t>Infineon Technologies AG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436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- 5 min</a:t>
            </a:r>
          </a:p>
          <a:p>
            <a:r>
              <a:rPr lang="en-US" dirty="0"/>
              <a:t>UVM Mixed Signal Verification Experience Sharing sessions:</a:t>
            </a:r>
          </a:p>
          <a:p>
            <a:pPr lvl="1"/>
            <a:r>
              <a:rPr lang="en-US" dirty="0"/>
              <a:t>UVM-MS mixed signal extensions – 30 min</a:t>
            </a:r>
          </a:p>
          <a:p>
            <a:pPr lvl="2"/>
            <a:r>
              <a:rPr lang="en-US" sz="2100" dirty="0"/>
              <a:t>Joen Westendorp, NXP Semiconductors</a:t>
            </a:r>
          </a:p>
          <a:p>
            <a:pPr lvl="1"/>
            <a:r>
              <a:rPr lang="en-US" dirty="0"/>
              <a:t>A-UVM — A Transaction-Oriented UVM-Based Library for Verification of Analog Behavior – 30 min</a:t>
            </a:r>
          </a:p>
          <a:p>
            <a:pPr lvl="2"/>
            <a:r>
              <a:rPr lang="en-US" sz="2100" dirty="0"/>
              <a:t>Sebastian Simon, </a:t>
            </a:r>
            <a:r>
              <a:rPr lang="de-DE" sz="2100" dirty="0"/>
              <a:t>Infineon Technologies AG</a:t>
            </a:r>
          </a:p>
          <a:p>
            <a:r>
              <a:rPr lang="en-US" dirty="0"/>
              <a:t>General discussion on outcome – 25 min</a:t>
            </a:r>
            <a:endParaRPr lang="en-US" sz="2900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18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39"/>
          <p:cNvSpPr txBox="1">
            <a:spLocks/>
          </p:cNvSpPr>
          <p:nvPr/>
        </p:nvSpPr>
        <p:spPr>
          <a:xfrm>
            <a:off x="2495501" y="1559488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Motivation</a:t>
            </a:r>
          </a:p>
        </p:txBody>
      </p:sp>
      <p:sp>
        <p:nvSpPr>
          <p:cNvPr id="9" name="Textplatzhalter 40"/>
          <p:cNvSpPr txBox="1">
            <a:spLocks/>
          </p:cNvSpPr>
          <p:nvPr/>
        </p:nvSpPr>
        <p:spPr>
          <a:xfrm>
            <a:off x="2495501" y="2408354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A-UVM: Analog extension to UVM </a:t>
            </a:r>
          </a:p>
        </p:txBody>
      </p:sp>
      <p:sp>
        <p:nvSpPr>
          <p:cNvPr id="10" name="Textplatzhalter 41"/>
          <p:cNvSpPr txBox="1">
            <a:spLocks/>
          </p:cNvSpPr>
          <p:nvPr/>
        </p:nvSpPr>
        <p:spPr>
          <a:xfrm>
            <a:off x="2495501" y="3272462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Application: IGBT driver</a:t>
            </a:r>
          </a:p>
        </p:txBody>
      </p:sp>
      <p:sp>
        <p:nvSpPr>
          <p:cNvPr id="12" name="Textplatzhalter 43"/>
          <p:cNvSpPr txBox="1">
            <a:spLocks/>
          </p:cNvSpPr>
          <p:nvPr/>
        </p:nvSpPr>
        <p:spPr>
          <a:xfrm>
            <a:off x="2495501" y="4149080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Summary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774825" y="1544595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774824" y="2402771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1774860" y="3272534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774860" y="4149832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29076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61730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Traditional Analog/Mixed-signal Verification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1774825" y="1268414"/>
            <a:ext cx="8641655" cy="5113337"/>
          </a:xfrm>
        </p:spPr>
        <p:txBody>
          <a:bodyPr>
            <a:normAutofit/>
          </a:bodyPr>
          <a:lstStyle/>
          <a:p>
            <a:r>
              <a:rPr lang="en-GB" sz="1600" dirty="0"/>
              <a:t>Mixed-signal top-level verification means …</a:t>
            </a:r>
          </a:p>
          <a:p>
            <a:pPr lvl="1"/>
            <a:r>
              <a:rPr lang="en-GB" sz="1600" dirty="0"/>
              <a:t>… confirming functional correctness with respect to the specification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… analysing waveforms in the time domain</a:t>
            </a:r>
          </a:p>
          <a:p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600" dirty="0">
                <a:sym typeface="Wingdings" panose="05000000000000000000" pitchFamily="2" charset="2"/>
              </a:rPr>
              <a:t>Traditional analog verification approach has a couple of </a:t>
            </a:r>
            <a:r>
              <a:rPr lang="en-GB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limitations</a:t>
            </a:r>
            <a:r>
              <a:rPr lang="en-GB" sz="1600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Directed testing  Critical scenarios might be left out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No metrics for functional coverage  Are we done?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Waveforms are often manually inspected  Has to be </a:t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>
                <a:sym typeface="Wingdings" panose="05000000000000000000" pitchFamily="2" charset="2"/>
              </a:rPr>
              <a:t>repeated after each regression</a:t>
            </a:r>
          </a:p>
          <a:p>
            <a:pPr marL="288000" lvl="1" indent="0" algn="ctr">
              <a:buNone/>
            </a:pPr>
            <a:r>
              <a:rPr lang="en-GB" sz="1600" dirty="0">
                <a:sym typeface="Wingdings" panose="05000000000000000000" pitchFamily="2" charset="2"/>
              </a:rPr>
              <a:t/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>
                <a:sym typeface="Wingdings" panose="05000000000000000000" pitchFamily="2" charset="2"/>
              </a:rPr>
              <a:t/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>
                <a:sym typeface="Wingdings" panose="05000000000000000000" pitchFamily="2" charset="2"/>
              </a:rPr>
              <a:t/>
            </a:r>
            <a:br>
              <a:rPr lang="en-GB" sz="1600" dirty="0">
                <a:sym typeface="Wingdings" panose="05000000000000000000" pitchFamily="2" charset="2"/>
              </a:rPr>
            </a:br>
            <a:r>
              <a:rPr lang="en-GB" sz="1600" dirty="0">
                <a:sym typeface="Wingdings" panose="05000000000000000000" pitchFamily="2" charset="2"/>
              </a:rPr>
              <a:t> Error-prone, inefficient and time-consuming!</a:t>
            </a:r>
          </a:p>
          <a:p>
            <a:pPr marL="288000" lvl="1" indent="0" algn="ctr">
              <a:buNone/>
            </a:pPr>
            <a:r>
              <a:rPr lang="en-GB" sz="1600" b="1" dirty="0">
                <a:sym typeface="Wingdings" panose="05000000000000000000" pitchFamily="2" charset="2"/>
              </a:rPr>
              <a:t> We need </a:t>
            </a:r>
            <a:r>
              <a:rPr lang="en-GB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automation</a:t>
            </a:r>
            <a:r>
              <a:rPr lang="en-GB" sz="1600" b="1" dirty="0">
                <a:sym typeface="Wingdings" panose="05000000000000000000" pitchFamily="2" charset="2"/>
              </a:rPr>
              <a:t> and </a:t>
            </a:r>
            <a:r>
              <a:rPr lang="en-GB" sz="1600" b="1" dirty="0">
                <a:solidFill>
                  <a:srgbClr val="00B050"/>
                </a:solidFill>
                <a:sym typeface="Wingdings" panose="05000000000000000000" pitchFamily="2" charset="2"/>
              </a:rPr>
              <a:t>reusability</a:t>
            </a:r>
            <a:r>
              <a:rPr lang="en-GB" sz="1600" b="1" dirty="0">
                <a:sym typeface="Wingdings" panose="05000000000000000000" pitchFamily="2" charset="2"/>
              </a:rPr>
              <a:t>!</a:t>
            </a:r>
            <a:endParaRPr lang="en-GB" sz="1600" b="1" dirty="0"/>
          </a:p>
        </p:txBody>
      </p:sp>
      <p:pic>
        <p:nvPicPr>
          <p:cNvPr id="12" name="Picture 18" descr="C:\Users\SimonSeb\Documents\16fab6038ef5cc489075e22a903bc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60" y="3068961"/>
            <a:ext cx="2233305" cy="167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96" y="5544616"/>
            <a:ext cx="836712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5517654"/>
            <a:ext cx="86409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/>
          <a:lstStyle/>
          <a:p>
            <a:r>
              <a:rPr lang="en-US" dirty="0"/>
              <a:t>Copyright © Infineon Technologies AG 2017. All rights reserved.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28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 bwMode="auto">
          <a:xfrm>
            <a:off x="3011484" y="2635854"/>
            <a:ext cx="111866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Frequency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7107156" y="1834575"/>
            <a:ext cx="974641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Slewrate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5697440" y="2327851"/>
            <a:ext cx="974641" cy="4924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Voltage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Automation in the Analog Domain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677652" y="4590046"/>
            <a:ext cx="1008112" cy="1503325"/>
            <a:chOff x="7308304" y="4894980"/>
            <a:chExt cx="1008112" cy="1503325"/>
          </a:xfrm>
        </p:grpSpPr>
        <p:sp>
          <p:nvSpPr>
            <p:cNvPr id="8" name="Folded Corner 7"/>
            <p:cNvSpPr/>
            <p:nvPr/>
          </p:nvSpPr>
          <p:spPr bwMode="auto">
            <a:xfrm>
              <a:off x="7308304" y="5137877"/>
              <a:ext cx="1008112" cy="1243451"/>
            </a:xfrm>
            <a:prstGeom prst="foldedCorner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 bwMode="auto">
            <a:xfrm rot="18283021">
              <a:off x="7145284" y="5538921"/>
              <a:ext cx="150332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400" b="1" dirty="0">
                  <a:latin typeface="+mj-lt"/>
                </a:rPr>
                <a:t>Specification</a:t>
              </a:r>
              <a:endParaRPr lang="en-GB" sz="2000" b="1" dirty="0">
                <a:latin typeface="+mj-lt"/>
              </a:endParaRPr>
            </a:p>
          </p:txBody>
        </p:sp>
      </p:grpSp>
      <p:sp>
        <p:nvSpPr>
          <p:cNvPr id="10" name="Rounded Rectangle 9"/>
          <p:cNvSpPr/>
          <p:nvPr/>
        </p:nvSpPr>
        <p:spPr bwMode="auto">
          <a:xfrm>
            <a:off x="4511781" y="4931227"/>
            <a:ext cx="2859807" cy="100811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Automated checks:</a:t>
            </a:r>
          </a:p>
          <a:p>
            <a:pPr algn="ctr" eaLnBrk="0" hangingPunct="0"/>
            <a:r>
              <a:rPr lang="en-GB" sz="16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Pass?</a:t>
            </a:r>
          </a:p>
          <a:p>
            <a:pPr algn="ctr" eaLnBrk="0" hangingPunct="0"/>
            <a:r>
              <a:rPr lang="en-GB" sz="16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Fail?</a:t>
            </a:r>
          </a:p>
        </p:txBody>
      </p:sp>
      <p:sp>
        <p:nvSpPr>
          <p:cNvPr id="11" name="Right Arrow 10"/>
          <p:cNvSpPr/>
          <p:nvPr/>
        </p:nvSpPr>
        <p:spPr bwMode="auto">
          <a:xfrm rot="10800000">
            <a:off x="7396987" y="5281788"/>
            <a:ext cx="1234056" cy="345620"/>
          </a:xfrm>
          <a:prstGeom prst="rightArrow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146710" y="1463730"/>
            <a:ext cx="7765820" cy="2475610"/>
            <a:chOff x="777362" y="1768665"/>
            <a:chExt cx="7765820" cy="247561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158669" y="1850383"/>
              <a:ext cx="1728192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36828" y="2570463"/>
              <a:ext cx="734366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urved Connector 14"/>
            <p:cNvCxnSpPr/>
            <p:nvPr/>
          </p:nvCxnSpPr>
          <p:spPr>
            <a:xfrm flipV="1">
              <a:off x="3284699" y="2570463"/>
              <a:ext cx="1152129" cy="1080120"/>
            </a:xfrm>
            <a:prstGeom prst="curvedConnector3">
              <a:avLst/>
            </a:prstGeom>
            <a:ln w="28575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urved Connector 15"/>
            <p:cNvCxnSpPr/>
            <p:nvPr/>
          </p:nvCxnSpPr>
          <p:spPr>
            <a:xfrm flipV="1">
              <a:off x="5156908" y="1850383"/>
              <a:ext cx="1008108" cy="720080"/>
            </a:xfrm>
            <a:prstGeom prst="curvedConnector3">
              <a:avLst/>
            </a:prstGeom>
            <a:ln w="28575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 descr="C:\Users\SimonSeb\AppData\Local\Microsoft\Windows\Temporary Internet Files\Content.IE5\6CXPNROO\lupe-160478_64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933770" y="1768665"/>
              <a:ext cx="936299" cy="948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C:\Users\SimonSeb\AppData\Local\Microsoft\Windows\Temporary Internet Files\Content.IE5\6CXPNROO\lupe-160478_64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3148" y="3244470"/>
              <a:ext cx="936299" cy="948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C:\Users\SimonSeb\AppData\Local\Microsoft\Windows\Temporary Internet Files\Content.IE5\6CXPNROO\lupe-160478_64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648" y="2150424"/>
              <a:ext cx="936299" cy="948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5573170" y="2412915"/>
              <a:ext cx="1159070" cy="220293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5948995" y="1922391"/>
              <a:ext cx="864096" cy="25027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220803" y="2616759"/>
              <a:ext cx="391622" cy="95215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145794" y="2553837"/>
              <a:ext cx="210051" cy="101507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4" name="Chart 23"/>
            <p:cNvGraphicFramePr>
              <a:graphicFrameLocks/>
            </p:cNvGraphicFramePr>
            <p:nvPr>
              <p:extLst/>
            </p:nvPr>
          </p:nvGraphicFramePr>
          <p:xfrm>
            <a:off x="1052451" y="2830648"/>
            <a:ext cx="2452295" cy="14136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25" name="Straight Connector 24"/>
            <p:cNvCxnSpPr/>
            <p:nvPr/>
          </p:nvCxnSpPr>
          <p:spPr>
            <a:xfrm flipH="1">
              <a:off x="3009367" y="3652964"/>
              <a:ext cx="288032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205992" y="2527068"/>
              <a:ext cx="719886" cy="111399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492611" y="2570463"/>
              <a:ext cx="516756" cy="108012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1052451" y="1772816"/>
              <a:ext cx="0" cy="24714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052451" y="4244275"/>
              <a:ext cx="711994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 bwMode="auto">
            <a:xfrm>
              <a:off x="7535070" y="3948444"/>
              <a:ext cx="100811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400" b="1" kern="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Time</a:t>
              </a:r>
            </a:p>
          </p:txBody>
        </p:sp>
        <p:sp>
          <p:nvSpPr>
            <p:cNvPr id="31" name="TextBox 30"/>
            <p:cNvSpPr txBox="1"/>
            <p:nvPr/>
          </p:nvSpPr>
          <p:spPr bwMode="auto">
            <a:xfrm rot="16200000">
              <a:off x="381028" y="2809249"/>
              <a:ext cx="100811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400" b="1" kern="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Voltage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482662" y="4014438"/>
            <a:ext cx="6915070" cy="796520"/>
            <a:chOff x="1113314" y="4319373"/>
            <a:chExt cx="6915070" cy="796520"/>
          </a:xfrm>
        </p:grpSpPr>
        <p:sp>
          <p:nvSpPr>
            <p:cNvPr id="33" name="Down Arrow Callout 32"/>
            <p:cNvSpPr/>
            <p:nvPr/>
          </p:nvSpPr>
          <p:spPr bwMode="auto">
            <a:xfrm>
              <a:off x="1113314" y="4319373"/>
              <a:ext cx="6915070" cy="796520"/>
            </a:xfrm>
            <a:prstGeom prst="downArrowCallou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GB" sz="1600" b="1" dirty="0">
                  <a:latin typeface="+mj-lt"/>
                  <a:ea typeface="Verdana" pitchFamily="34" charset="0"/>
                  <a:cs typeface="Verdana" pitchFamily="34" charset="0"/>
                </a:rPr>
                <a:t>Automated Signal Parameter Extraction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336791"/>
              <a:ext cx="476765" cy="475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2875" y="4336791"/>
              <a:ext cx="476765" cy="475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37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/>
          <a:lstStyle/>
          <a:p>
            <a:r>
              <a:rPr lang="en-US" dirty="0"/>
              <a:t>Copyright © Infineon Technologies AG 2017. All rights reserved.</a:t>
            </a:r>
          </a:p>
        </p:txBody>
      </p:sp>
      <p:sp>
        <p:nvSpPr>
          <p:cNvPr id="40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23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39"/>
          <p:cNvSpPr txBox="1">
            <a:spLocks/>
          </p:cNvSpPr>
          <p:nvPr/>
        </p:nvSpPr>
        <p:spPr>
          <a:xfrm>
            <a:off x="2495501" y="1559488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Motivation</a:t>
            </a:r>
          </a:p>
        </p:txBody>
      </p:sp>
      <p:sp>
        <p:nvSpPr>
          <p:cNvPr id="9" name="Textplatzhalter 40"/>
          <p:cNvSpPr txBox="1">
            <a:spLocks/>
          </p:cNvSpPr>
          <p:nvPr/>
        </p:nvSpPr>
        <p:spPr>
          <a:xfrm>
            <a:off x="2495501" y="2408354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b="1" kern="0" dirty="0"/>
              <a:t>A-UVM: Analog extension to UVM </a:t>
            </a:r>
          </a:p>
        </p:txBody>
      </p:sp>
      <p:sp>
        <p:nvSpPr>
          <p:cNvPr id="10" name="Textplatzhalter 41"/>
          <p:cNvSpPr txBox="1">
            <a:spLocks/>
          </p:cNvSpPr>
          <p:nvPr/>
        </p:nvSpPr>
        <p:spPr>
          <a:xfrm>
            <a:off x="2495501" y="3272462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Application: IGBT driver</a:t>
            </a:r>
          </a:p>
        </p:txBody>
      </p:sp>
      <p:sp>
        <p:nvSpPr>
          <p:cNvPr id="12" name="Textplatzhalter 43"/>
          <p:cNvSpPr txBox="1">
            <a:spLocks/>
          </p:cNvSpPr>
          <p:nvPr/>
        </p:nvSpPr>
        <p:spPr>
          <a:xfrm>
            <a:off x="2495501" y="4149080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Conclusion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774825" y="1544595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774824" y="2402771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1774860" y="3272534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774860" y="4149832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29076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29609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entagon 62"/>
          <p:cNvSpPr/>
          <p:nvPr/>
        </p:nvSpPr>
        <p:spPr bwMode="auto">
          <a:xfrm>
            <a:off x="1865829" y="1868902"/>
            <a:ext cx="1507998" cy="696708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07686" y="1567892"/>
            <a:ext cx="6064778" cy="4453397"/>
            <a:chOff x="2399161" y="1083679"/>
            <a:chExt cx="6064778" cy="4453397"/>
          </a:xfrm>
        </p:grpSpPr>
        <p:grpSp>
          <p:nvGrpSpPr>
            <p:cNvPr id="12" name="组合 55"/>
            <p:cNvGrpSpPr/>
            <p:nvPr/>
          </p:nvGrpSpPr>
          <p:grpSpPr>
            <a:xfrm>
              <a:off x="2399161" y="1083679"/>
              <a:ext cx="6064778" cy="4453397"/>
              <a:chOff x="1698909" y="1556792"/>
              <a:chExt cx="6041443" cy="4457514"/>
            </a:xfrm>
          </p:grpSpPr>
          <p:grpSp>
            <p:nvGrpSpPr>
              <p:cNvPr id="13" name="组合 56"/>
              <p:cNvGrpSpPr/>
              <p:nvPr/>
            </p:nvGrpSpPr>
            <p:grpSpPr>
              <a:xfrm rot="5400000">
                <a:off x="5138494" y="-658656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47" name="Picture 46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8" name="矩形 91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14" name="组合 57"/>
              <p:cNvGrpSpPr/>
              <p:nvPr/>
            </p:nvGrpSpPr>
            <p:grpSpPr>
              <a:xfrm rot="16200000" flipV="1">
                <a:off x="5138494" y="-10584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45" name="Picture 44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6" name="矩形 89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15" name="组合 58"/>
              <p:cNvGrpSpPr/>
              <p:nvPr/>
            </p:nvGrpSpPr>
            <p:grpSpPr>
              <a:xfrm>
                <a:off x="6163405" y="1556792"/>
                <a:ext cx="1504939" cy="1297362"/>
                <a:chOff x="5652120" y="1556792"/>
                <a:chExt cx="1296144" cy="1117366"/>
              </a:xfrm>
            </p:grpSpPr>
            <p:sp>
              <p:nvSpPr>
                <p:cNvPr id="43" name="六边形 86"/>
                <p:cNvSpPr/>
                <p:nvPr/>
              </p:nvSpPr>
              <p:spPr>
                <a:xfrm>
                  <a:off x="5652120" y="1556792"/>
                  <a:ext cx="1296144" cy="1117366"/>
                </a:xfrm>
                <a:prstGeom prst="hex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>
                  <a:outerShdw blurRad="190500" sx="102000" sy="102000" algn="ctr" rotWithShape="0">
                    <a:srgbClr val="984807">
                      <a:alpha val="49000"/>
                    </a:srgbClr>
                  </a:out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+mj-lt"/>
                  </a:endParaRPr>
                </a:p>
              </p:txBody>
            </p:sp>
            <p:sp>
              <p:nvSpPr>
                <p:cNvPr id="44" name="六边形 87"/>
                <p:cNvSpPr/>
                <p:nvPr/>
              </p:nvSpPr>
              <p:spPr>
                <a:xfrm>
                  <a:off x="5777413" y="1665910"/>
                  <a:ext cx="1045558" cy="901342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 w="57150" cap="flat" cmpd="sng" algn="ctr">
                  <a:solidFill>
                    <a:schemeClr val="tx2"/>
                  </a:solidFill>
                  <a:prstDash val="solid"/>
                </a:ln>
                <a:effectLst>
                  <a:innerShdw blurRad="63500" dist="114300" dir="18900000">
                    <a:prstClr val="black">
                      <a:alpha val="36000"/>
                    </a:prstClr>
                  </a:inn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b="1" kern="0" dirty="0">
                      <a:solidFill>
                        <a:sysClr val="window" lastClr="FFFFFF"/>
                      </a:solidFill>
                      <a:latin typeface="+mj-lt"/>
                      <a:ea typeface="+mn-ea"/>
                      <a:cs typeface="Arial" panose="020B0604020202020204" pitchFamily="34" charset="0"/>
                    </a:rPr>
                    <a:t>A-UVM</a:t>
                  </a:r>
                </a:p>
              </p:txBody>
            </p:sp>
          </p:grpSp>
          <p:grpSp>
            <p:nvGrpSpPr>
              <p:cNvPr id="16" name="组合 59"/>
              <p:cNvGrpSpPr/>
              <p:nvPr/>
            </p:nvGrpSpPr>
            <p:grpSpPr>
              <a:xfrm rot="5400000">
                <a:off x="4130381" y="399211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41" name="Picture 40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2" name="矩形 85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17" name="组合 60"/>
              <p:cNvGrpSpPr/>
              <p:nvPr/>
            </p:nvGrpSpPr>
            <p:grpSpPr>
              <a:xfrm rot="16200000" flipV="1">
                <a:off x="4130381" y="1047283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39" name="Picture 38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0" name="矩形 83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18" name="组合 61"/>
              <p:cNvGrpSpPr/>
              <p:nvPr/>
            </p:nvGrpSpPr>
            <p:grpSpPr>
              <a:xfrm>
                <a:off x="5155292" y="2614659"/>
                <a:ext cx="1504939" cy="1297362"/>
                <a:chOff x="5652120" y="1556792"/>
                <a:chExt cx="1296144" cy="1117366"/>
              </a:xfrm>
            </p:grpSpPr>
            <p:sp>
              <p:nvSpPr>
                <p:cNvPr id="37" name="六边形 80"/>
                <p:cNvSpPr/>
                <p:nvPr/>
              </p:nvSpPr>
              <p:spPr>
                <a:xfrm>
                  <a:off x="5652120" y="1556792"/>
                  <a:ext cx="1296144" cy="1117366"/>
                </a:xfrm>
                <a:prstGeom prst="hex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>
                  <a:outerShdw blurRad="190500" sx="102000" sy="102000" algn="ctr" rotWithShape="0">
                    <a:srgbClr val="984807">
                      <a:alpha val="49000"/>
                    </a:srgbClr>
                  </a:out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" lastClr="FFFFFF"/>
                    </a:solidFill>
                    <a:latin typeface="+mj-lt"/>
                  </a:endParaRPr>
                </a:p>
              </p:txBody>
            </p:sp>
            <p:sp>
              <p:nvSpPr>
                <p:cNvPr id="38" name="六边形 81"/>
                <p:cNvSpPr/>
                <p:nvPr/>
              </p:nvSpPr>
              <p:spPr>
                <a:xfrm>
                  <a:off x="5777413" y="1665910"/>
                  <a:ext cx="1045557" cy="901342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 w="57150" cap="flat" cmpd="sng" algn="ctr">
                  <a:solidFill>
                    <a:schemeClr val="tx2"/>
                  </a:solidFill>
                  <a:prstDash val="solid"/>
                </a:ln>
                <a:effectLst>
                  <a:innerShdw blurRad="63500" dist="114300" dir="18900000">
                    <a:prstClr val="black">
                      <a:alpha val="36000"/>
                    </a:prstClr>
                  </a:innerShdw>
                </a:effectLst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b="1" kern="0" dirty="0">
                      <a:solidFill>
                        <a:sysClr val="window" lastClr="FFFFFF"/>
                      </a:solidFill>
                      <a:latin typeface="+mj-lt"/>
                      <a:ea typeface="+mn-ea"/>
                      <a:cs typeface="Arial" panose="020B0604020202020204" pitchFamily="34" charset="0"/>
                    </a:rPr>
                    <a:t>Analog transaction</a:t>
                  </a:r>
                </a:p>
              </p:txBody>
            </p:sp>
          </p:grpSp>
          <p:grpSp>
            <p:nvGrpSpPr>
              <p:cNvPr id="19" name="组合 62"/>
              <p:cNvGrpSpPr/>
              <p:nvPr/>
            </p:nvGrpSpPr>
            <p:grpSpPr>
              <a:xfrm rot="5400000">
                <a:off x="5138494" y="1443629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35" name="Picture 34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6" name="矩形 79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20" name="组合 63"/>
              <p:cNvGrpSpPr/>
              <p:nvPr/>
            </p:nvGrpSpPr>
            <p:grpSpPr>
              <a:xfrm rot="16200000" flipV="1">
                <a:off x="5138494" y="2091701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33" name="Picture 3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4" name="矩形 77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sp>
            <p:nvSpPr>
              <p:cNvPr id="31" name="六边形 74"/>
              <p:cNvSpPr/>
              <p:nvPr/>
            </p:nvSpPr>
            <p:spPr>
              <a:xfrm>
                <a:off x="6163405" y="3659077"/>
                <a:ext cx="1504939" cy="1297362"/>
              </a:xfrm>
              <a:prstGeom prst="hexagon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90500" sx="102000" sy="102000" algn="ctr" rotWithShape="0">
                  <a:srgbClr val="984807">
                    <a:alpha val="49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+mj-lt"/>
                </a:endParaRPr>
              </a:p>
            </p:txBody>
          </p:sp>
          <p:grpSp>
            <p:nvGrpSpPr>
              <p:cNvPr id="22" name="组合 65"/>
              <p:cNvGrpSpPr/>
              <p:nvPr/>
            </p:nvGrpSpPr>
            <p:grpSpPr>
              <a:xfrm rot="5400000">
                <a:off x="4130381" y="2501496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29" name="Picture 28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0" name="矩形 73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grpSp>
            <p:nvGrpSpPr>
              <p:cNvPr id="23" name="组合 66"/>
              <p:cNvGrpSpPr/>
              <p:nvPr/>
            </p:nvGrpSpPr>
            <p:grpSpPr>
              <a:xfrm rot="16200000" flipV="1">
                <a:off x="4130381" y="3149568"/>
                <a:ext cx="170385" cy="5033330"/>
                <a:chOff x="1615204" y="-1118831"/>
                <a:chExt cx="140815" cy="9144000"/>
              </a:xfrm>
            </p:grpSpPr>
            <p:pic>
              <p:nvPicPr>
                <p:cNvPr id="27" name="Picture 26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67" r="7205" b="57679"/>
                <a:stretch/>
              </p:blipFill>
              <p:spPr bwMode="auto">
                <a:xfrm rot="5400000">
                  <a:off x="-2886388" y="3382761"/>
                  <a:ext cx="9144000" cy="14081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8" name="矩形 71"/>
                <p:cNvSpPr/>
                <p:nvPr/>
              </p:nvSpPr>
              <p:spPr>
                <a:xfrm rot="5400000">
                  <a:off x="-2112470" y="3519838"/>
                  <a:ext cx="7477053" cy="18000"/>
                </a:xfrm>
                <a:prstGeom prst="rect">
                  <a:avLst/>
                </a:prstGeom>
                <a:gradFill>
                  <a:gsLst>
                    <a:gs pos="49628">
                      <a:sysClr val="windowText" lastClr="000000">
                        <a:lumMod val="65000"/>
                        <a:lumOff val="35000"/>
                      </a:sysClr>
                    </a:gs>
                    <a:gs pos="2000">
                      <a:sysClr val="window" lastClr="FFFFFF">
                        <a:alpha val="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108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宋体" charset="-122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+mj-lt"/>
                    <a:ea typeface="宋体"/>
                  </a:endParaRPr>
                </a:p>
              </p:txBody>
            </p:sp>
          </p:grpSp>
          <p:sp>
            <p:nvSpPr>
              <p:cNvPr id="25" name="六边形 68"/>
              <p:cNvSpPr/>
              <p:nvPr/>
            </p:nvSpPr>
            <p:spPr>
              <a:xfrm>
                <a:off x="5155292" y="4716944"/>
                <a:ext cx="1504939" cy="1297362"/>
              </a:xfrm>
              <a:prstGeom prst="hexagon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90500" sx="102000" sy="102000" algn="ctr" rotWithShape="0">
                  <a:srgbClr val="984807">
                    <a:alpha val="49000"/>
                  </a:srgb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" lastClr="FFFFFF"/>
                  </a:solidFill>
                  <a:latin typeface="+mj-lt"/>
                </a:endParaRPr>
              </a:p>
            </p:txBody>
          </p:sp>
        </p:grpSp>
        <p:sp>
          <p:nvSpPr>
            <p:cNvPr id="51" name="六边形 81"/>
            <p:cNvSpPr/>
            <p:nvPr/>
          </p:nvSpPr>
          <p:spPr>
            <a:xfrm>
              <a:off x="7026940" y="3312720"/>
              <a:ext cx="1218674" cy="1045572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 cap="flat" cmpd="sng" algn="ctr">
              <a:solidFill>
                <a:schemeClr val="tx2"/>
              </a:solidFill>
              <a:prstDash val="solid"/>
            </a:ln>
            <a:effectLst>
              <a:innerShdw blurRad="63500" dist="114300" dir="18900000">
                <a:prstClr val="black">
                  <a:alpha val="36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" lastClr="FFFFFF"/>
                  </a:solidFill>
                  <a:latin typeface="+mj-lt"/>
                  <a:cs typeface="Arial" panose="020B0604020202020204" pitchFamily="34" charset="0"/>
                </a:rPr>
                <a:t>Monitor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" lastClr="FFFFFF"/>
                  </a:solidFill>
                  <a:latin typeface="+mj-lt"/>
                  <a:cs typeface="Arial" panose="020B0604020202020204" pitchFamily="34" charset="0"/>
                </a:rPr>
                <a:t>trigger</a:t>
              </a:r>
              <a:endParaRPr lang="en-US" sz="1100" b="1" kern="0" dirty="0">
                <a:solidFill>
                  <a:sysClr val="window" lastClr="FFFFFF"/>
                </a:solidFill>
                <a:latin typeface="+mj-lt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2" name="六边形 81"/>
          <p:cNvSpPr/>
          <p:nvPr/>
        </p:nvSpPr>
        <p:spPr>
          <a:xfrm>
            <a:off x="7823498" y="4835898"/>
            <a:ext cx="1218674" cy="1045572"/>
          </a:xfrm>
          <a:prstGeom prst="hexagon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57150" cap="flat" cmpd="sng" algn="ctr">
            <a:solidFill>
              <a:schemeClr val="tx2"/>
            </a:solidFill>
            <a:prstDash val="solid"/>
          </a:ln>
          <a:effectLst>
            <a:innerShdw blurRad="63500" dist="114300" dir="18900000">
              <a:prstClr val="black">
                <a:alpha val="36000"/>
              </a:prstClr>
            </a:innerShdw>
          </a:effectLst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" lastClr="FFFFFF"/>
                </a:solidFill>
                <a:latin typeface="+mj-lt"/>
                <a:ea typeface="+mn-ea"/>
              </a:rPr>
              <a:t>Analog check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8539" y="2089959"/>
            <a:ext cx="262663" cy="252030"/>
            <a:chOff x="2941184" y="1605747"/>
            <a:chExt cx="262663" cy="252030"/>
          </a:xfrm>
        </p:grpSpPr>
        <p:sp>
          <p:nvSpPr>
            <p:cNvPr id="53" name="等腰三角形 7"/>
            <p:cNvSpPr/>
            <p:nvPr/>
          </p:nvSpPr>
          <p:spPr>
            <a:xfrm rot="5400000">
              <a:off x="28703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  <p:sp>
          <p:nvSpPr>
            <p:cNvPr id="54" name="等腰三角形 7"/>
            <p:cNvSpPr/>
            <p:nvPr/>
          </p:nvSpPr>
          <p:spPr>
            <a:xfrm rot="5400000">
              <a:off x="30227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436975" y="2041005"/>
            <a:ext cx="42478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Analog/Mixed-Signal Extension to UVM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3597583" y="3049116"/>
            <a:ext cx="262663" cy="252030"/>
            <a:chOff x="2941184" y="1605747"/>
            <a:chExt cx="262663" cy="252030"/>
          </a:xfrm>
        </p:grpSpPr>
        <p:sp>
          <p:nvSpPr>
            <p:cNvPr id="56" name="等腰三角形 7"/>
            <p:cNvSpPr/>
            <p:nvPr/>
          </p:nvSpPr>
          <p:spPr>
            <a:xfrm rot="5400000">
              <a:off x="28703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  <p:sp>
          <p:nvSpPr>
            <p:cNvPr id="57" name="等腰三角形 7"/>
            <p:cNvSpPr/>
            <p:nvPr/>
          </p:nvSpPr>
          <p:spPr>
            <a:xfrm rot="5400000">
              <a:off x="30227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4075373" y="2977788"/>
            <a:ext cx="3885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“Shape” of signals, parameters to describe a shape, with a time duration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1771117" y="2086139"/>
            <a:ext cx="13591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UVM</a:t>
            </a:r>
          </a:p>
        </p:txBody>
      </p:sp>
      <p:sp>
        <p:nvSpPr>
          <p:cNvPr id="65" name="Pentagon 64"/>
          <p:cNvSpPr/>
          <p:nvPr/>
        </p:nvSpPr>
        <p:spPr bwMode="auto">
          <a:xfrm>
            <a:off x="1865829" y="2833264"/>
            <a:ext cx="1497282" cy="685027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53816" y="2944298"/>
            <a:ext cx="1217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100" b="1" dirty="0">
                <a:latin typeface="+mj-lt"/>
                <a:ea typeface="Verdana" pitchFamily="34" charset="0"/>
                <a:cs typeface="Verdana" pitchFamily="34" charset="0"/>
              </a:rPr>
              <a:t>UVM transaction:</a:t>
            </a:r>
          </a:p>
          <a:p>
            <a:pPr algn="ctr" eaLnBrk="0" hangingPunct="0"/>
            <a:r>
              <a:rPr lang="en-US" sz="1100" b="1" dirty="0">
                <a:latin typeface="+mj-lt"/>
                <a:ea typeface="Verdana" pitchFamily="34" charset="0"/>
                <a:cs typeface="Verdana" pitchFamily="34" charset="0"/>
              </a:rPr>
              <a:t>signal value</a:t>
            </a:r>
          </a:p>
        </p:txBody>
      </p:sp>
      <p:sp>
        <p:nvSpPr>
          <p:cNvPr id="66" name="Pentagon 65"/>
          <p:cNvSpPr/>
          <p:nvPr/>
        </p:nvSpPr>
        <p:spPr bwMode="auto">
          <a:xfrm>
            <a:off x="1895701" y="3933057"/>
            <a:ext cx="1495699" cy="744705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782231" y="3917068"/>
            <a:ext cx="146997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100" b="1" dirty="0">
                <a:latin typeface="+mj-lt"/>
                <a:ea typeface="Verdana" pitchFamily="34" charset="0"/>
                <a:cs typeface="Verdana" pitchFamily="34" charset="0"/>
              </a:rPr>
              <a:t>Transaction collected on signal changes or events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3882489" y="4152077"/>
            <a:ext cx="262663" cy="252030"/>
            <a:chOff x="2941184" y="1605747"/>
            <a:chExt cx="262663" cy="252030"/>
          </a:xfrm>
        </p:grpSpPr>
        <p:sp>
          <p:nvSpPr>
            <p:cNvPr id="69" name="等腰三角形 7"/>
            <p:cNvSpPr/>
            <p:nvPr/>
          </p:nvSpPr>
          <p:spPr>
            <a:xfrm rot="5400000">
              <a:off x="28703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  <p:sp>
          <p:nvSpPr>
            <p:cNvPr id="70" name="等腰三角形 7"/>
            <p:cNvSpPr/>
            <p:nvPr/>
          </p:nvSpPr>
          <p:spPr>
            <a:xfrm rot="5400000">
              <a:off x="30227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4364302" y="3985900"/>
            <a:ext cx="43535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Monitor recognizes events to determine the start and end of one transaction</a:t>
            </a:r>
          </a:p>
        </p:txBody>
      </p:sp>
      <p:sp>
        <p:nvSpPr>
          <p:cNvPr id="72" name="Pentagon 71"/>
          <p:cNvSpPr/>
          <p:nvPr/>
        </p:nvSpPr>
        <p:spPr bwMode="auto">
          <a:xfrm>
            <a:off x="1895701" y="4964950"/>
            <a:ext cx="1509843" cy="685027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108506" y="5064651"/>
            <a:ext cx="925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100" b="1" dirty="0">
                <a:latin typeface="+mj-lt"/>
                <a:ea typeface="Verdana" pitchFamily="34" charset="0"/>
                <a:cs typeface="Verdana" pitchFamily="34" charset="0"/>
              </a:rPr>
              <a:t>Comparison:</a:t>
            </a:r>
          </a:p>
          <a:p>
            <a:pPr algn="ctr" eaLnBrk="0" hangingPunct="0"/>
            <a:r>
              <a:rPr lang="en-US" sz="1100" b="1" dirty="0">
                <a:latin typeface="+mj-lt"/>
                <a:ea typeface="Verdana" pitchFamily="34" charset="0"/>
                <a:cs typeface="Verdana" pitchFamily="34" charset="0"/>
              </a:rPr>
              <a:t>Bit-wise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3595940" y="5181447"/>
            <a:ext cx="262663" cy="252030"/>
            <a:chOff x="2941184" y="1605747"/>
            <a:chExt cx="262663" cy="252030"/>
          </a:xfrm>
        </p:grpSpPr>
        <p:sp>
          <p:nvSpPr>
            <p:cNvPr id="75" name="等腰三角形 7"/>
            <p:cNvSpPr/>
            <p:nvPr/>
          </p:nvSpPr>
          <p:spPr>
            <a:xfrm rot="5400000">
              <a:off x="28703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  <p:sp>
          <p:nvSpPr>
            <p:cNvPr id="76" name="等腰三角形 7"/>
            <p:cNvSpPr/>
            <p:nvPr/>
          </p:nvSpPr>
          <p:spPr>
            <a:xfrm rot="5400000">
              <a:off x="3022701" y="1676630"/>
              <a:ext cx="252030" cy="110263"/>
            </a:xfrm>
            <a:custGeom>
              <a:avLst/>
              <a:gdLst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  <a:gd name="connsiteX3" fmla="*/ 0 w 468052"/>
                <a:gd name="connsiteY3" fmla="*/ 409546 h 409546"/>
                <a:gd name="connsiteX0" fmla="*/ 0 w 468052"/>
                <a:gd name="connsiteY0" fmla="*/ 409546 h 500986"/>
                <a:gd name="connsiteX1" fmla="*/ 234026 w 468052"/>
                <a:gd name="connsiteY1" fmla="*/ 0 h 500986"/>
                <a:gd name="connsiteX2" fmla="*/ 468052 w 468052"/>
                <a:gd name="connsiteY2" fmla="*/ 409546 h 500986"/>
                <a:gd name="connsiteX3" fmla="*/ 91440 w 468052"/>
                <a:gd name="connsiteY3" fmla="*/ 500986 h 500986"/>
                <a:gd name="connsiteX0" fmla="*/ 0 w 468052"/>
                <a:gd name="connsiteY0" fmla="*/ 409546 h 409546"/>
                <a:gd name="connsiteX1" fmla="*/ 234026 w 468052"/>
                <a:gd name="connsiteY1" fmla="*/ 0 h 409546"/>
                <a:gd name="connsiteX2" fmla="*/ 468052 w 468052"/>
                <a:gd name="connsiteY2" fmla="*/ 409546 h 40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052" h="409546">
                  <a:moveTo>
                    <a:pt x="0" y="409546"/>
                  </a:moveTo>
                  <a:lnTo>
                    <a:pt x="234026" y="0"/>
                  </a:lnTo>
                  <a:lnTo>
                    <a:pt x="468052" y="409546"/>
                  </a:lnTo>
                </a:path>
              </a:pathLst>
            </a:custGeom>
            <a:noFill/>
            <a:ln w="5715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" lastClr="FFFFFF"/>
                </a:solidFill>
                <a:latin typeface="+mj-lt"/>
                <a:ea typeface="+mn-ea"/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>
            <a:off x="4008319" y="5066020"/>
            <a:ext cx="4171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Comparison of real-value vectors using specific mathematical algorithms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3867403" y="1196752"/>
            <a:ext cx="4824536" cy="497718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131158" y="1310572"/>
            <a:ext cx="5482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Digital</a:t>
            </a:r>
          </a:p>
        </p:txBody>
      </p:sp>
      <p:sp>
        <p:nvSpPr>
          <p:cNvPr id="78" name="TextBox 77"/>
          <p:cNvSpPr txBox="1"/>
          <p:nvPr/>
        </p:nvSpPr>
        <p:spPr bwMode="auto">
          <a:xfrm>
            <a:off x="5797145" y="1310524"/>
            <a:ext cx="59471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Analog</a:t>
            </a:r>
          </a:p>
        </p:txBody>
      </p:sp>
      <p:sp>
        <p:nvSpPr>
          <p:cNvPr id="79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 sz="700">
                <a:latin typeface="+mj-lt"/>
              </a:rPr>
              <a:t>2018-10-24</a:t>
            </a:r>
            <a:endParaRPr lang="en-US" sz="700" b="1">
              <a:latin typeface="+mj-lt"/>
            </a:endParaRPr>
          </a:p>
        </p:txBody>
      </p:sp>
      <p:sp>
        <p:nvSpPr>
          <p:cNvPr id="8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/>
          <a:lstStyle/>
          <a:p>
            <a:r>
              <a:rPr lang="en-US" sz="700" dirty="0">
                <a:latin typeface="+mj-lt"/>
              </a:rPr>
              <a:t>Copyright © Infineon Technologies AG 2017. All rights reserved.</a:t>
            </a:r>
          </a:p>
        </p:txBody>
      </p:sp>
      <p:sp>
        <p:nvSpPr>
          <p:cNvPr id="81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z="1400">
                <a:latin typeface="+mj-lt"/>
              </a:rPr>
              <a:pPr/>
              <a:t>24</a:t>
            </a:fld>
            <a:endParaRPr lang="en-US" sz="1400">
              <a:latin typeface="+mj-lt"/>
            </a:endParaRPr>
          </a:p>
        </p:txBody>
      </p:sp>
      <p:sp>
        <p:nvSpPr>
          <p:cNvPr id="82" name="Title 1"/>
          <p:cNvSpPr>
            <a:spLocks noGrp="1"/>
          </p:cNvSpPr>
          <p:nvPr>
            <p:ph type="title"/>
          </p:nvPr>
        </p:nvSpPr>
        <p:spPr>
          <a:xfrm>
            <a:off x="1775520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 (Analog-UVM)</a:t>
            </a:r>
          </a:p>
        </p:txBody>
      </p:sp>
    </p:spTree>
    <p:extLst>
      <p:ext uri="{BB962C8B-B14F-4D97-AF65-F5344CB8AC3E}">
        <p14:creationId xmlns:p14="http://schemas.microsoft.com/office/powerpoint/2010/main" val="3291160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2017. All rights reserved.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6384032" y="2265578"/>
            <a:ext cx="2592288" cy="2190830"/>
          </a:xfrm>
          <a:prstGeom prst="roundRect">
            <a:avLst/>
          </a:prstGeom>
          <a:ln>
            <a:noFill/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eaLnBrk="0" hangingPunct="0"/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Name: sine</a:t>
            </a:r>
          </a:p>
          <a:p>
            <a:pPr eaLnBrk="0" hangingPunct="0"/>
            <a:r>
              <a:rPr lang="en-US" sz="1600" b="1" dirty="0" err="1">
                <a:latin typeface="+mj-lt"/>
                <a:ea typeface="Verdana" pitchFamily="34" charset="0"/>
                <a:cs typeface="Arial" panose="020B0604020202020204" pitchFamily="34" charset="0"/>
              </a:rPr>
              <a:t>Freq</a:t>
            </a:r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: 200kHz</a:t>
            </a:r>
          </a:p>
          <a:p>
            <a:pPr eaLnBrk="0" hangingPunct="0"/>
            <a:r>
              <a:rPr lang="en-US" sz="1600" b="1" dirty="0" err="1">
                <a:latin typeface="+mj-lt"/>
                <a:ea typeface="Verdana" pitchFamily="34" charset="0"/>
                <a:cs typeface="Arial" panose="020B0604020202020204" pitchFamily="34" charset="0"/>
              </a:rPr>
              <a:t>Ampl</a:t>
            </a:r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: 5V</a:t>
            </a:r>
          </a:p>
          <a:p>
            <a:pPr eaLnBrk="0" hangingPunct="0"/>
            <a:r>
              <a:rPr lang="en-US" sz="1600" b="1" dirty="0" err="1">
                <a:latin typeface="+mj-lt"/>
                <a:ea typeface="Verdana" pitchFamily="34" charset="0"/>
                <a:cs typeface="Arial" panose="020B0604020202020204" pitchFamily="34" charset="0"/>
              </a:rPr>
              <a:t>Dur</a:t>
            </a:r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: 5us</a:t>
            </a:r>
          </a:p>
          <a:p>
            <a:pPr eaLnBrk="0" hangingPunct="0"/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Phase: 10°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835057" y="2265579"/>
            <a:ext cx="2520280" cy="2190831"/>
          </a:xfrm>
          <a:prstGeom prst="roundRect">
            <a:avLst/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eaLnBrk="0" hangingPunct="0"/>
            <a:r>
              <a:rPr lang="en-US" sz="1600" b="1" dirty="0" err="1">
                <a:latin typeface="+mj-lt"/>
                <a:ea typeface="Verdana" pitchFamily="34" charset="0"/>
                <a:cs typeface="Arial" panose="020B0604020202020204" pitchFamily="34" charset="0"/>
              </a:rPr>
              <a:t>Input_a</a:t>
            </a:r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 =1’b1;</a:t>
            </a:r>
          </a:p>
          <a:p>
            <a:pPr eaLnBrk="0" hangingPunct="0"/>
            <a:r>
              <a:rPr lang="en-US" sz="1600" b="1" dirty="0" err="1">
                <a:latin typeface="+mj-lt"/>
                <a:ea typeface="Verdana" pitchFamily="34" charset="0"/>
                <a:cs typeface="Arial" panose="020B0604020202020204" pitchFamily="34" charset="0"/>
              </a:rPr>
              <a:t>Input_b</a:t>
            </a:r>
            <a:r>
              <a:rPr lang="en-US" sz="1600" b="1" dirty="0">
                <a:latin typeface="+mj-lt"/>
                <a:ea typeface="Verdana" pitchFamily="34" charset="0"/>
                <a:cs typeface="Arial" panose="020B0604020202020204" pitchFamily="34" charset="0"/>
              </a:rPr>
              <a:t> =1’b0;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6558890" y="4657014"/>
            <a:ext cx="2489438" cy="10762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3592520" y="4817389"/>
            <a:ext cx="1186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3592520" y="5270095"/>
            <a:ext cx="21411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4133959" y="4905873"/>
            <a:ext cx="69250" cy="69250"/>
          </a:xfrm>
          <a:prstGeom prst="ellipse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133959" y="5358579"/>
            <a:ext cx="69250" cy="69250"/>
          </a:xfrm>
          <a:prstGeom prst="ellipse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143304" y="1556793"/>
            <a:ext cx="16254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UVM Transaction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6554565" y="1568074"/>
            <a:ext cx="18290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A-UVM Transaction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775520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A-UVM: Transaction</a:t>
            </a:r>
          </a:p>
        </p:txBody>
      </p:sp>
    </p:spTree>
    <p:extLst>
      <p:ext uri="{BB962C8B-B14F-4D97-AF65-F5344CB8AC3E}">
        <p14:creationId xmlns:p14="http://schemas.microsoft.com/office/powerpoint/2010/main" val="561983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2351584" y="1124744"/>
            <a:ext cx="7992888" cy="36724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567608" y="1484784"/>
            <a:ext cx="7559944" cy="30963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41873" y="1880828"/>
            <a:ext cx="2448272" cy="2484276"/>
          </a:xfrm>
          <a:prstGeom prst="rect">
            <a:avLst/>
          </a:prstGeom>
          <a:solidFill>
            <a:srgbClr val="B5A085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58884" y="1880828"/>
            <a:ext cx="1893500" cy="2484276"/>
          </a:xfrm>
          <a:prstGeom prst="rect">
            <a:avLst/>
          </a:prstGeom>
          <a:solidFill>
            <a:srgbClr val="B5A085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884216" y="2204864"/>
            <a:ext cx="1038361" cy="5040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Sequencer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079776" y="3497084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Monitor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8342960" y="3479442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Monitor</a:t>
            </a:r>
          </a:p>
        </p:txBody>
      </p:sp>
      <p:sp>
        <p:nvSpPr>
          <p:cNvPr id="19" name="Down Arrow 18"/>
          <p:cNvSpPr/>
          <p:nvPr/>
        </p:nvSpPr>
        <p:spPr bwMode="auto">
          <a:xfrm>
            <a:off x="3287292" y="2708920"/>
            <a:ext cx="216420" cy="788164"/>
          </a:xfrm>
          <a:prstGeom prst="downArrow">
            <a:avLst/>
          </a:prstGeom>
          <a:solidFill>
            <a:srgbClr val="6A514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232975" y="5445224"/>
            <a:ext cx="1752385" cy="64807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DUT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8832304" y="4014567"/>
            <a:ext cx="0" cy="17186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 bwMode="auto">
          <a:xfrm>
            <a:off x="5663953" y="1880828"/>
            <a:ext cx="1327935" cy="5906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Scoreboard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1847528" y="5756813"/>
            <a:ext cx="3096344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985359" y="5733036"/>
            <a:ext cx="331236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913553" y="5756812"/>
            <a:ext cx="33584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3393103" y="4005065"/>
            <a:ext cx="12283" cy="17517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Bent-Up Arrow 81"/>
          <p:cNvSpPr/>
          <p:nvPr/>
        </p:nvSpPr>
        <p:spPr bwMode="auto">
          <a:xfrm rot="16200000">
            <a:off x="7223007" y="1870145"/>
            <a:ext cx="1418394" cy="1800200"/>
          </a:xfrm>
          <a:prstGeom prst="bentUpArrow">
            <a:avLst>
              <a:gd name="adj1" fmla="val 8908"/>
              <a:gd name="adj2" fmla="val 11308"/>
              <a:gd name="adj3" fmla="val 13816"/>
            </a:avLst>
          </a:prstGeom>
          <a:solidFill>
            <a:srgbClr val="6A514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6" name="Bent-Up Arrow 85"/>
          <p:cNvSpPr/>
          <p:nvPr/>
        </p:nvSpPr>
        <p:spPr bwMode="auto">
          <a:xfrm rot="5400000" flipH="1">
            <a:off x="4362309" y="2227233"/>
            <a:ext cx="1454239" cy="1085463"/>
          </a:xfrm>
          <a:prstGeom prst="bentUpArrow">
            <a:avLst>
              <a:gd name="adj1" fmla="val 10959"/>
              <a:gd name="adj2" fmla="val 11152"/>
              <a:gd name="adj3" fmla="val 14925"/>
            </a:avLst>
          </a:prstGeom>
          <a:solidFill>
            <a:srgbClr val="6A514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8" name="TextBox 87"/>
          <p:cNvSpPr txBox="1"/>
          <p:nvPr/>
        </p:nvSpPr>
        <p:spPr bwMode="auto">
          <a:xfrm>
            <a:off x="2423593" y="1180762"/>
            <a:ext cx="12293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kern="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Test case</a:t>
            </a:r>
          </a:p>
        </p:txBody>
      </p:sp>
      <p:sp>
        <p:nvSpPr>
          <p:cNvPr id="89" name="TextBox 88"/>
          <p:cNvSpPr txBox="1"/>
          <p:nvPr/>
        </p:nvSpPr>
        <p:spPr bwMode="auto">
          <a:xfrm>
            <a:off x="2778438" y="1551575"/>
            <a:ext cx="12293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Environment </a:t>
            </a:r>
          </a:p>
        </p:txBody>
      </p:sp>
      <p:sp>
        <p:nvSpPr>
          <p:cNvPr id="90" name="TextBox 89"/>
          <p:cNvSpPr txBox="1"/>
          <p:nvPr/>
        </p:nvSpPr>
        <p:spPr bwMode="auto">
          <a:xfrm>
            <a:off x="2790721" y="1918625"/>
            <a:ext cx="12293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kern="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Agent </a:t>
            </a:r>
          </a:p>
        </p:txBody>
      </p:sp>
      <p:sp>
        <p:nvSpPr>
          <p:cNvPr id="91" name="TextBox 90"/>
          <p:cNvSpPr txBox="1"/>
          <p:nvPr/>
        </p:nvSpPr>
        <p:spPr bwMode="auto">
          <a:xfrm>
            <a:off x="7728295" y="1916768"/>
            <a:ext cx="12293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kern="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Agent </a:t>
            </a:r>
          </a:p>
        </p:txBody>
      </p:sp>
      <p:sp>
        <p:nvSpPr>
          <p:cNvPr id="40" name="Flowchart: Punched Tape 39"/>
          <p:cNvSpPr/>
          <p:nvPr/>
        </p:nvSpPr>
        <p:spPr bwMode="auto">
          <a:xfrm>
            <a:off x="1554368" y="1069058"/>
            <a:ext cx="797216" cy="941901"/>
          </a:xfrm>
          <a:prstGeom prst="flowChartPunchedTape">
            <a:avLst/>
          </a:prstGeom>
          <a:ln>
            <a:prstDash val="dash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900" b="1" dirty="0">
                <a:latin typeface="+mj-lt"/>
                <a:ea typeface="Verdana" pitchFamily="34" charset="0"/>
                <a:cs typeface="Verdana" pitchFamily="34" charset="0"/>
              </a:rPr>
              <a:t>Sequence</a:t>
            </a:r>
          </a:p>
        </p:txBody>
      </p:sp>
      <p:cxnSp>
        <p:nvCxnSpPr>
          <p:cNvPr id="41" name="Curved Connector 40"/>
          <p:cNvCxnSpPr>
            <a:stCxn id="40" idx="2"/>
            <a:endCxn id="13" idx="1"/>
          </p:cNvCxnSpPr>
          <p:nvPr/>
        </p:nvCxnSpPr>
        <p:spPr>
          <a:xfrm rot="16200000" flipH="1">
            <a:off x="2148533" y="1721211"/>
            <a:ext cx="540124" cy="931239"/>
          </a:xfrm>
          <a:prstGeom prst="curvedConnector2">
            <a:avLst/>
          </a:prstGeom>
          <a:ln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0800000">
            <a:off x="4546699" y="3978344"/>
            <a:ext cx="0" cy="17549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 bwMode="auto">
          <a:xfrm>
            <a:off x="3191959" y="2385436"/>
            <a:ext cx="426853" cy="2149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7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1487488" y="2492897"/>
            <a:ext cx="1373280" cy="113626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Trans:</a:t>
            </a:r>
          </a:p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Name: sine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Freq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200kHz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Ampl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2V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Dur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5us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2091217" y="4975299"/>
            <a:ext cx="1121286" cy="484758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4629502" y="4905296"/>
            <a:ext cx="1121286" cy="484758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 bwMode="auto">
          <a:xfrm>
            <a:off x="9279064" y="2494582"/>
            <a:ext cx="1373280" cy="113626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05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Trans:</a:t>
            </a:r>
          </a:p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Name: sine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Freq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400kHz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Ampl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2V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Dur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5us </a:t>
            </a:r>
          </a:p>
          <a:p>
            <a:pPr algn="ctr" eaLnBrk="0" hangingPunct="0"/>
            <a:endParaRPr lang="en-US" sz="1050" b="1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3391211" y="3997814"/>
            <a:ext cx="12283" cy="1751749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47529" y="5742781"/>
            <a:ext cx="3401871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>
            <a:off x="4547828" y="3984432"/>
            <a:ext cx="0" cy="1754912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0800000">
            <a:off x="8832304" y="4005065"/>
            <a:ext cx="0" cy="1718689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50" y="5733036"/>
            <a:ext cx="3395022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 bwMode="auto">
          <a:xfrm>
            <a:off x="4334402" y="3751074"/>
            <a:ext cx="426853" cy="2149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7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8621476" y="3733432"/>
            <a:ext cx="426853" cy="2149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7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</a:p>
        </p:txBody>
      </p:sp>
      <p:sp>
        <p:nvSpPr>
          <p:cNvPr id="34" name="Down Arrow 33"/>
          <p:cNvSpPr/>
          <p:nvPr/>
        </p:nvSpPr>
        <p:spPr bwMode="auto">
          <a:xfrm flipV="1">
            <a:off x="6168009" y="1426981"/>
            <a:ext cx="272137" cy="417842"/>
          </a:xfrm>
          <a:prstGeom prst="down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5822796" y="1168140"/>
            <a:ext cx="15693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b="1" kern="0" dirty="0">
                <a:solidFill>
                  <a:schemeClr val="tx2">
                    <a:lumMod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Test result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>
                <a:latin typeface="+mj-lt"/>
              </a:rPr>
              <a:pPr/>
              <a:t>26</a:t>
            </a:fld>
            <a:endParaRPr lang="en-US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2018-10-24</a:t>
            </a:r>
            <a:endParaRPr lang="en-US" b="1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Copyright © Infineon Technologies AG 2017. All rights reserved.</a:t>
            </a: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1775520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 (Analog-UVM)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927648" y="3497084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Driver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351584" y="4073148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Sine</a:t>
            </a:r>
            <a:endParaRPr lang="en-US" sz="1200" dirty="0">
              <a:latin typeface="+mj-lt"/>
              <a:ea typeface="Verdana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algorithm</a:t>
            </a:r>
          </a:p>
        </p:txBody>
      </p:sp>
      <p:cxnSp>
        <p:nvCxnSpPr>
          <p:cNvPr id="8" name="Elbow Connector 7"/>
          <p:cNvCxnSpPr>
            <a:stCxn id="51" idx="0"/>
            <a:endCxn id="15" idx="1"/>
          </p:cNvCxnSpPr>
          <p:nvPr/>
        </p:nvCxnSpPr>
        <p:spPr>
          <a:xfrm rot="5400000" flipH="1" flipV="1">
            <a:off x="2712605" y="3858105"/>
            <a:ext cx="322074" cy="108012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 bwMode="auto">
          <a:xfrm>
            <a:off x="4799856" y="4073148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Sine</a:t>
            </a:r>
            <a:endParaRPr lang="en-US" sz="1200" dirty="0">
              <a:latin typeface="+mj-lt"/>
              <a:ea typeface="Verdana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algorithm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7680176" y="4073148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0"/>
                  <a:tint val="66000"/>
                  <a:satMod val="160000"/>
                </a:schemeClr>
              </a:gs>
              <a:gs pos="50000">
                <a:schemeClr val="accent2">
                  <a:lumMod val="50000"/>
                  <a:tint val="44500"/>
                  <a:satMod val="160000"/>
                </a:schemeClr>
              </a:gs>
              <a:gs pos="100000">
                <a:schemeClr val="accent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Sine</a:t>
            </a:r>
            <a:endParaRPr lang="en-US" sz="1200" dirty="0">
              <a:latin typeface="+mj-lt"/>
              <a:ea typeface="Verdana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Times New Roman" panose="02020603050405020304" pitchFamily="18" charset="0"/>
              </a:rPr>
              <a:t>algorithm</a:t>
            </a:r>
          </a:p>
        </p:txBody>
      </p:sp>
      <p:cxnSp>
        <p:nvCxnSpPr>
          <p:cNvPr id="65" name="Elbow Connector 64"/>
          <p:cNvCxnSpPr>
            <a:stCxn id="59" idx="0"/>
            <a:endCxn id="16" idx="3"/>
          </p:cNvCxnSpPr>
          <p:nvPr/>
        </p:nvCxnSpPr>
        <p:spPr>
          <a:xfrm rot="16200000" flipV="1">
            <a:off x="4980857" y="3786097"/>
            <a:ext cx="322074" cy="252028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1" idx="0"/>
            <a:endCxn id="17" idx="1"/>
          </p:cNvCxnSpPr>
          <p:nvPr/>
        </p:nvCxnSpPr>
        <p:spPr>
          <a:xfrm rot="5400000" flipH="1" flipV="1">
            <a:off x="8075736" y="3805924"/>
            <a:ext cx="339716" cy="194732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 bwMode="auto">
          <a:xfrm>
            <a:off x="5267908" y="2494582"/>
            <a:ext cx="1373280" cy="113626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Trans:</a:t>
            </a:r>
          </a:p>
          <a:p>
            <a:pPr algn="ctr" eaLnBrk="0" hangingPunct="0"/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Name: sine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Freq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200kHz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Ampl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2V</a:t>
            </a:r>
          </a:p>
          <a:p>
            <a:pPr algn="ctr" eaLnBrk="0" hangingPunct="0"/>
            <a:r>
              <a:rPr lang="en-US" sz="1050" b="1" dirty="0" err="1">
                <a:latin typeface="+mj-lt"/>
                <a:ea typeface="Verdana" pitchFamily="34" charset="0"/>
                <a:cs typeface="Verdana" pitchFamily="34" charset="0"/>
              </a:rPr>
              <a:t>Dur</a:t>
            </a:r>
            <a:r>
              <a:rPr lang="en-US" sz="1050" b="1" dirty="0">
                <a:latin typeface="+mj-lt"/>
                <a:ea typeface="Verdana" pitchFamily="34" charset="0"/>
                <a:cs typeface="Verdana" pitchFamily="34" charset="0"/>
              </a:rPr>
              <a:t>: 5us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7032104" y="4919656"/>
            <a:ext cx="555481" cy="48475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7568778" y="4880938"/>
            <a:ext cx="555481" cy="4847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268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8.33333E-7 0.1891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87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87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87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875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4.44444E-6 -0.2513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69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3.7037E-6 L -0.00017 -0.2488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45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24884 L -0.22865 -0.24884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25139 L 0.14583 -0.25139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46" grpId="0" animBg="1"/>
      <p:bldP spid="46" grpId="1" animBg="1"/>
      <p:bldP spid="46" grpId="2" animBg="1"/>
      <p:bldP spid="21" grpId="0" animBg="1"/>
      <p:bldP spid="54" grpId="0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34" grpId="0" animBg="1"/>
      <p:bldP spid="35" grpId="0"/>
      <p:bldP spid="51" grpId="0" animBg="1"/>
      <p:bldP spid="59" grpId="0" animBg="1"/>
      <p:bldP spid="61" grpId="0" animBg="1"/>
      <p:bldP spid="6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ounded Rectangle 107"/>
          <p:cNvSpPr/>
          <p:nvPr/>
        </p:nvSpPr>
        <p:spPr bwMode="auto">
          <a:xfrm>
            <a:off x="6166966" y="4420033"/>
            <a:ext cx="3385419" cy="9695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7" name="Rounded Rectangle 106"/>
          <p:cNvSpPr/>
          <p:nvPr/>
        </p:nvSpPr>
        <p:spPr bwMode="auto">
          <a:xfrm>
            <a:off x="6154835" y="3418627"/>
            <a:ext cx="3385419" cy="97613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6" name="Rounded Rectangle 105"/>
          <p:cNvSpPr/>
          <p:nvPr/>
        </p:nvSpPr>
        <p:spPr bwMode="auto">
          <a:xfrm>
            <a:off x="6154836" y="2440396"/>
            <a:ext cx="3385419" cy="95011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 bwMode="auto">
          <a:xfrm>
            <a:off x="6166966" y="1325380"/>
            <a:ext cx="3385419" cy="109390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53" name="Rounded Rectangle 52"/>
          <p:cNvSpPr/>
          <p:nvPr/>
        </p:nvSpPr>
        <p:spPr bwMode="auto">
          <a:xfrm>
            <a:off x="2875325" y="2108898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2875325" y="3194870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2875325" y="4193929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2781547" y="4428725"/>
            <a:ext cx="3385419" cy="96083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5623957" y="4591698"/>
            <a:ext cx="1064638" cy="658163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2866890" y="3207724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6" name="Rounded Rectangle 65"/>
          <p:cNvSpPr/>
          <p:nvPr/>
        </p:nvSpPr>
        <p:spPr bwMode="auto">
          <a:xfrm>
            <a:off x="2773111" y="3420679"/>
            <a:ext cx="3393854" cy="97408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Rounded Rectangle 66"/>
          <p:cNvSpPr/>
          <p:nvPr/>
        </p:nvSpPr>
        <p:spPr bwMode="auto">
          <a:xfrm>
            <a:off x="5634646" y="3534504"/>
            <a:ext cx="1064638" cy="741693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5977484" y="3678519"/>
            <a:ext cx="641536" cy="0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 bwMode="auto">
          <a:xfrm>
            <a:off x="2875325" y="2274758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2781547" y="2440396"/>
            <a:ext cx="3385419" cy="95011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1" name="Rounded Rectangle 70"/>
          <p:cNvSpPr/>
          <p:nvPr/>
        </p:nvSpPr>
        <p:spPr bwMode="auto">
          <a:xfrm>
            <a:off x="5634646" y="2519640"/>
            <a:ext cx="1064638" cy="724671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4" name="Rounded Rectangle 73"/>
          <p:cNvSpPr/>
          <p:nvPr/>
        </p:nvSpPr>
        <p:spPr bwMode="auto">
          <a:xfrm>
            <a:off x="2781547" y="1319934"/>
            <a:ext cx="3385419" cy="109390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b="1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5" name="Rounded Rectangle 74"/>
          <p:cNvSpPr/>
          <p:nvPr/>
        </p:nvSpPr>
        <p:spPr bwMode="auto">
          <a:xfrm>
            <a:off x="5634646" y="1433526"/>
            <a:ext cx="1064638" cy="898874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5769914" y="1613972"/>
            <a:ext cx="833996" cy="562195"/>
            <a:chOff x="899592" y="2773308"/>
            <a:chExt cx="1175941" cy="1087740"/>
          </a:xfrm>
        </p:grpSpPr>
        <p:grpSp>
          <p:nvGrpSpPr>
            <p:cNvPr id="78" name="Group 77"/>
            <p:cNvGrpSpPr/>
            <p:nvPr/>
          </p:nvGrpSpPr>
          <p:grpSpPr>
            <a:xfrm>
              <a:off x="899592" y="3320988"/>
              <a:ext cx="633199" cy="540060"/>
              <a:chOff x="899592" y="1711484"/>
              <a:chExt cx="2520280" cy="2149564"/>
            </a:xfrm>
          </p:grpSpPr>
          <p:cxnSp>
            <p:nvCxnSpPr>
              <p:cNvPr id="86" name="Elbow Connector 85"/>
              <p:cNvCxnSpPr/>
              <p:nvPr/>
            </p:nvCxnSpPr>
            <p:spPr>
              <a:xfrm flipV="1">
                <a:off x="899592" y="3501008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Elbow Connector 86"/>
              <p:cNvCxnSpPr/>
              <p:nvPr/>
            </p:nvCxnSpPr>
            <p:spPr>
              <a:xfrm flipV="1">
                <a:off x="1259632" y="3140968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Elbow Connector 87"/>
              <p:cNvCxnSpPr/>
              <p:nvPr/>
            </p:nvCxnSpPr>
            <p:spPr>
              <a:xfrm flipV="1">
                <a:off x="1619672" y="2782456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Elbow Connector 88"/>
              <p:cNvCxnSpPr/>
              <p:nvPr/>
            </p:nvCxnSpPr>
            <p:spPr>
              <a:xfrm flipV="1">
                <a:off x="1979712" y="2422416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Elbow Connector 89"/>
              <p:cNvCxnSpPr/>
              <p:nvPr/>
            </p:nvCxnSpPr>
            <p:spPr>
              <a:xfrm flipV="1">
                <a:off x="2339752" y="2063904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Elbow Connector 90"/>
              <p:cNvCxnSpPr/>
              <p:nvPr/>
            </p:nvCxnSpPr>
            <p:spPr>
              <a:xfrm flipV="1">
                <a:off x="2699792" y="1711484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1442334" y="2773308"/>
              <a:ext cx="633199" cy="547680"/>
              <a:chOff x="899592" y="1681155"/>
              <a:chExt cx="2520280" cy="2179893"/>
            </a:xfrm>
          </p:grpSpPr>
          <p:cxnSp>
            <p:nvCxnSpPr>
              <p:cNvPr id="80" name="Elbow Connector 79"/>
              <p:cNvCxnSpPr/>
              <p:nvPr/>
            </p:nvCxnSpPr>
            <p:spPr>
              <a:xfrm flipV="1">
                <a:off x="899592" y="3501008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Elbow Connector 80"/>
              <p:cNvCxnSpPr/>
              <p:nvPr/>
            </p:nvCxnSpPr>
            <p:spPr>
              <a:xfrm flipV="1">
                <a:off x="1259632" y="3140968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Elbow Connector 81"/>
              <p:cNvCxnSpPr/>
              <p:nvPr/>
            </p:nvCxnSpPr>
            <p:spPr>
              <a:xfrm flipV="1">
                <a:off x="1619672" y="2782456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Elbow Connector 82"/>
              <p:cNvCxnSpPr/>
              <p:nvPr/>
            </p:nvCxnSpPr>
            <p:spPr>
              <a:xfrm flipV="1">
                <a:off x="1979712" y="2422416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Elbow Connector 83"/>
              <p:cNvCxnSpPr/>
              <p:nvPr/>
            </p:nvCxnSpPr>
            <p:spPr>
              <a:xfrm flipV="1">
                <a:off x="2339752" y="2033576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Elbow Connector 84"/>
              <p:cNvCxnSpPr/>
              <p:nvPr/>
            </p:nvCxnSpPr>
            <p:spPr>
              <a:xfrm flipV="1">
                <a:off x="2699792" y="1681155"/>
                <a:ext cx="720080" cy="360040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2" name="Freeform 91"/>
          <p:cNvSpPr/>
          <p:nvPr/>
        </p:nvSpPr>
        <p:spPr bwMode="auto">
          <a:xfrm>
            <a:off x="5797950" y="2618807"/>
            <a:ext cx="784000" cy="509017"/>
          </a:xfrm>
          <a:custGeom>
            <a:avLst/>
            <a:gdLst>
              <a:gd name="connsiteX0" fmla="*/ 0 w 2598420"/>
              <a:gd name="connsiteY0" fmla="*/ 1875310 h 3436355"/>
              <a:gd name="connsiteX1" fmla="*/ 396240 w 2598420"/>
              <a:gd name="connsiteY1" fmla="*/ 38890 h 3436355"/>
              <a:gd name="connsiteX2" fmla="*/ 1013460 w 2598420"/>
              <a:gd name="connsiteY2" fmla="*/ 3406930 h 3436355"/>
              <a:gd name="connsiteX3" fmla="*/ 1661160 w 2598420"/>
              <a:gd name="connsiteY3" fmla="*/ 790 h 3436355"/>
              <a:gd name="connsiteX4" fmla="*/ 2171700 w 2598420"/>
              <a:gd name="connsiteY4" fmla="*/ 3391690 h 3436355"/>
              <a:gd name="connsiteX5" fmla="*/ 2598420 w 2598420"/>
              <a:gd name="connsiteY5" fmla="*/ 1631470 h 34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98420" h="3436355">
                <a:moveTo>
                  <a:pt x="0" y="1875310"/>
                </a:moveTo>
                <a:cubicBezTo>
                  <a:pt x="113665" y="829465"/>
                  <a:pt x="227330" y="-216380"/>
                  <a:pt x="396240" y="38890"/>
                </a:cubicBezTo>
                <a:cubicBezTo>
                  <a:pt x="565150" y="294160"/>
                  <a:pt x="802640" y="3413280"/>
                  <a:pt x="1013460" y="3406930"/>
                </a:cubicBezTo>
                <a:cubicBezTo>
                  <a:pt x="1224280" y="3400580"/>
                  <a:pt x="1468120" y="3330"/>
                  <a:pt x="1661160" y="790"/>
                </a:cubicBezTo>
                <a:cubicBezTo>
                  <a:pt x="1854200" y="-1750"/>
                  <a:pt x="2015490" y="3119910"/>
                  <a:pt x="2171700" y="3391690"/>
                </a:cubicBezTo>
                <a:cubicBezTo>
                  <a:pt x="2327910" y="3663470"/>
                  <a:pt x="2463165" y="2647470"/>
                  <a:pt x="2598420" y="1631470"/>
                </a:cubicBezTo>
              </a:path>
            </a:pathLst>
          </a:custGeom>
          <a:ln w="28575"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>
              <a:latin typeface="+mj-lt"/>
            </a:endParaRPr>
          </a:p>
        </p:txBody>
      </p:sp>
      <p:grpSp>
        <p:nvGrpSpPr>
          <p:cNvPr id="101" name="Group 100"/>
          <p:cNvGrpSpPr/>
          <p:nvPr/>
        </p:nvGrpSpPr>
        <p:grpSpPr>
          <a:xfrm rot="489497">
            <a:off x="5730700" y="4642007"/>
            <a:ext cx="877726" cy="576713"/>
            <a:chOff x="969018" y="4461852"/>
            <a:chExt cx="2994660" cy="1615440"/>
          </a:xfrm>
        </p:grpSpPr>
        <p:sp>
          <p:nvSpPr>
            <p:cNvPr id="94" name="Freeform 93"/>
            <p:cNvSpPr/>
            <p:nvPr/>
          </p:nvSpPr>
          <p:spPr bwMode="auto">
            <a:xfrm>
              <a:off x="969018" y="4461852"/>
              <a:ext cx="2994660" cy="1615440"/>
            </a:xfrm>
            <a:custGeom>
              <a:avLst/>
              <a:gdLst>
                <a:gd name="connsiteX0" fmla="*/ 0 w 2994660"/>
                <a:gd name="connsiteY0" fmla="*/ 1615440 h 1615440"/>
                <a:gd name="connsiteX1" fmla="*/ 563880 w 2994660"/>
                <a:gd name="connsiteY1" fmla="*/ 830580 h 1615440"/>
                <a:gd name="connsiteX2" fmla="*/ 1226820 w 2994660"/>
                <a:gd name="connsiteY2" fmla="*/ 922020 h 1615440"/>
                <a:gd name="connsiteX3" fmla="*/ 1821180 w 2994660"/>
                <a:gd name="connsiteY3" fmla="*/ 266700 h 1615440"/>
                <a:gd name="connsiteX4" fmla="*/ 2499360 w 2994660"/>
                <a:gd name="connsiteY4" fmla="*/ 556260 h 1615440"/>
                <a:gd name="connsiteX5" fmla="*/ 2994660 w 2994660"/>
                <a:gd name="connsiteY5" fmla="*/ 0 h 161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4660" h="1615440">
                  <a:moveTo>
                    <a:pt x="0" y="1615440"/>
                  </a:moveTo>
                  <a:cubicBezTo>
                    <a:pt x="179705" y="1280795"/>
                    <a:pt x="359410" y="946150"/>
                    <a:pt x="563880" y="830580"/>
                  </a:cubicBezTo>
                  <a:cubicBezTo>
                    <a:pt x="768350" y="715010"/>
                    <a:pt x="1017270" y="1016000"/>
                    <a:pt x="1226820" y="922020"/>
                  </a:cubicBezTo>
                  <a:cubicBezTo>
                    <a:pt x="1436370" y="828040"/>
                    <a:pt x="1609090" y="327660"/>
                    <a:pt x="1821180" y="266700"/>
                  </a:cubicBezTo>
                  <a:cubicBezTo>
                    <a:pt x="2033270" y="205740"/>
                    <a:pt x="2303780" y="600710"/>
                    <a:pt x="2499360" y="556260"/>
                  </a:cubicBezTo>
                  <a:cubicBezTo>
                    <a:pt x="2694940" y="511810"/>
                    <a:pt x="2919730" y="96520"/>
                    <a:pt x="299466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rtlCol="0" anchor="ctr"/>
            <a:lstStyle/>
            <a:p>
              <a:pPr algn="ctr"/>
              <a:endParaRPr lang="en-US" sz="2000">
                <a:latin typeface="+mj-lt"/>
              </a:endParaRPr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1063866" y="5724871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1495914" y="5269572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1999970" y="5287670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2576034" y="4935448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3152098" y="4828259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3728162" y="4730355"/>
              <a:ext cx="94848" cy="9484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103" name="TextBox 102"/>
          <p:cNvSpPr txBox="1"/>
          <p:nvPr/>
        </p:nvSpPr>
        <p:spPr bwMode="auto">
          <a:xfrm>
            <a:off x="3003298" y="1593666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Trans: 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level, increment, duration</a:t>
            </a: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2999656" y="2004942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Driver algorithm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sample rate </a:t>
            </a:r>
          </a:p>
        </p:txBody>
      </p:sp>
      <p:sp>
        <p:nvSpPr>
          <p:cNvPr id="109" name="Right Arrow 108"/>
          <p:cNvSpPr/>
          <p:nvPr/>
        </p:nvSpPr>
        <p:spPr bwMode="auto">
          <a:xfrm>
            <a:off x="5303913" y="1758601"/>
            <a:ext cx="327525" cy="20714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 bwMode="auto">
          <a:xfrm>
            <a:off x="3147314" y="3563870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level, duration</a:t>
            </a:r>
          </a:p>
        </p:txBody>
      </p:sp>
      <p:sp>
        <p:nvSpPr>
          <p:cNvPr id="111" name="TextBox 110"/>
          <p:cNvSpPr txBox="1"/>
          <p:nvPr/>
        </p:nvSpPr>
        <p:spPr bwMode="auto">
          <a:xfrm>
            <a:off x="3071664" y="4091530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Driver algorithm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sample rate </a:t>
            </a:r>
          </a:p>
        </p:txBody>
      </p:sp>
      <p:sp>
        <p:nvSpPr>
          <p:cNvPr id="112" name="TextBox 111"/>
          <p:cNvSpPr txBox="1"/>
          <p:nvPr/>
        </p:nvSpPr>
        <p:spPr bwMode="auto">
          <a:xfrm>
            <a:off x="3075306" y="2564904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frequency, phase, amplitude, offset, duration</a:t>
            </a:r>
          </a:p>
        </p:txBody>
      </p:sp>
      <p:sp>
        <p:nvSpPr>
          <p:cNvPr id="113" name="TextBox 112"/>
          <p:cNvSpPr txBox="1"/>
          <p:nvPr/>
        </p:nvSpPr>
        <p:spPr bwMode="auto">
          <a:xfrm>
            <a:off x="3071664" y="3043276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Driver algorithm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sample rate </a:t>
            </a:r>
          </a:p>
        </p:txBody>
      </p:sp>
      <p:sp>
        <p:nvSpPr>
          <p:cNvPr id="114" name="TextBox 113"/>
          <p:cNvSpPr txBox="1"/>
          <p:nvPr/>
        </p:nvSpPr>
        <p:spPr bwMode="auto">
          <a:xfrm>
            <a:off x="3003298" y="4576667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signal values, duration</a:t>
            </a:r>
          </a:p>
        </p:txBody>
      </p:sp>
      <p:sp>
        <p:nvSpPr>
          <p:cNvPr id="115" name="TextBox 114"/>
          <p:cNvSpPr txBox="1"/>
          <p:nvPr/>
        </p:nvSpPr>
        <p:spPr bwMode="auto">
          <a:xfrm>
            <a:off x="3071664" y="4941168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Driver algorithm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sample rate, interpolation mode </a:t>
            </a:r>
          </a:p>
        </p:txBody>
      </p:sp>
      <p:sp>
        <p:nvSpPr>
          <p:cNvPr id="116" name="Right Arrow 115"/>
          <p:cNvSpPr/>
          <p:nvPr/>
        </p:nvSpPr>
        <p:spPr bwMode="auto">
          <a:xfrm>
            <a:off x="5292550" y="2789804"/>
            <a:ext cx="327525" cy="20714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7" name="Right Arrow 116"/>
          <p:cNvSpPr/>
          <p:nvPr/>
        </p:nvSpPr>
        <p:spPr bwMode="auto">
          <a:xfrm>
            <a:off x="5292549" y="3808358"/>
            <a:ext cx="327525" cy="20714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8" name="Right Arrow 117"/>
          <p:cNvSpPr/>
          <p:nvPr/>
        </p:nvSpPr>
        <p:spPr bwMode="auto">
          <a:xfrm>
            <a:off x="5292548" y="4797153"/>
            <a:ext cx="327525" cy="20714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 bwMode="auto">
          <a:xfrm>
            <a:off x="2007780" y="1742746"/>
            <a:ext cx="37029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b="1" kern="0" dirty="0">
                <a:latin typeface="+mj-lt"/>
                <a:ea typeface="Verdana" pitchFamily="34" charset="0"/>
                <a:cs typeface="Verdana" pitchFamily="34" charset="0"/>
              </a:rPr>
              <a:t>Ramp</a:t>
            </a:r>
          </a:p>
        </p:txBody>
      </p:sp>
      <p:sp>
        <p:nvSpPr>
          <p:cNvPr id="120" name="TextBox 119"/>
          <p:cNvSpPr txBox="1"/>
          <p:nvPr/>
        </p:nvSpPr>
        <p:spPr bwMode="auto">
          <a:xfrm>
            <a:off x="2063552" y="2748964"/>
            <a:ext cx="2709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Sine</a:t>
            </a:r>
          </a:p>
        </p:txBody>
      </p:sp>
      <p:sp>
        <p:nvSpPr>
          <p:cNvPr id="121" name="TextBox 120"/>
          <p:cNvSpPr txBox="1"/>
          <p:nvPr/>
        </p:nvSpPr>
        <p:spPr bwMode="auto">
          <a:xfrm>
            <a:off x="1803064" y="3788247"/>
            <a:ext cx="5738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b="1" kern="0" dirty="0">
                <a:latin typeface="+mj-lt"/>
                <a:ea typeface="Verdana" pitchFamily="34" charset="0"/>
                <a:cs typeface="Verdana" pitchFamily="34" charset="0"/>
              </a:rPr>
              <a:t>Constant</a:t>
            </a:r>
          </a:p>
        </p:txBody>
      </p:sp>
      <p:sp>
        <p:nvSpPr>
          <p:cNvPr id="122" name="TextBox 121"/>
          <p:cNvSpPr txBox="1"/>
          <p:nvPr/>
        </p:nvSpPr>
        <p:spPr bwMode="auto">
          <a:xfrm>
            <a:off x="1748045" y="4797152"/>
            <a:ext cx="58990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b="1" kern="0" dirty="0">
                <a:latin typeface="+mj-lt"/>
                <a:ea typeface="Verdana" pitchFamily="34" charset="0"/>
                <a:cs typeface="Verdana" pitchFamily="34" charset="0"/>
              </a:rPr>
              <a:t>Sampling</a:t>
            </a:r>
          </a:p>
        </p:txBody>
      </p:sp>
      <p:grpSp>
        <p:nvGrpSpPr>
          <p:cNvPr id="127" name="Group 126"/>
          <p:cNvGrpSpPr/>
          <p:nvPr/>
        </p:nvGrpSpPr>
        <p:grpSpPr>
          <a:xfrm>
            <a:off x="6699284" y="1659734"/>
            <a:ext cx="260812" cy="431308"/>
            <a:chOff x="4887252" y="1891147"/>
            <a:chExt cx="260812" cy="431308"/>
          </a:xfrm>
        </p:grpSpPr>
        <p:cxnSp>
          <p:nvCxnSpPr>
            <p:cNvPr id="124" name="Straight Arrow Connector 123"/>
            <p:cNvCxnSpPr/>
            <p:nvPr/>
          </p:nvCxnSpPr>
          <p:spPr>
            <a:xfrm>
              <a:off x="4887252" y="1891147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4887252" y="210507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4887252" y="232245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/>
          <p:cNvSpPr txBox="1"/>
          <p:nvPr/>
        </p:nvSpPr>
        <p:spPr bwMode="auto">
          <a:xfrm>
            <a:off x="7091313" y="1665618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Monitor calculates level and increment</a:t>
            </a:r>
          </a:p>
        </p:txBody>
      </p:sp>
      <p:sp>
        <p:nvSpPr>
          <p:cNvPr id="129" name="TextBox 128"/>
          <p:cNvSpPr txBox="1"/>
          <p:nvPr/>
        </p:nvSpPr>
        <p:spPr bwMode="auto">
          <a:xfrm>
            <a:off x="7074897" y="2683980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Monitor calculates phase frequency, amplitude and offset</a:t>
            </a:r>
          </a:p>
        </p:txBody>
      </p:sp>
      <p:sp>
        <p:nvSpPr>
          <p:cNvPr id="130" name="TextBox 129"/>
          <p:cNvSpPr txBox="1"/>
          <p:nvPr/>
        </p:nvSpPr>
        <p:spPr bwMode="auto">
          <a:xfrm>
            <a:off x="7074897" y="3676031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Monitor collects one value in one transaction as new level</a:t>
            </a:r>
          </a:p>
        </p:txBody>
      </p:sp>
      <p:sp>
        <p:nvSpPr>
          <p:cNvPr id="131" name="TextBox 130"/>
          <p:cNvSpPr txBox="1"/>
          <p:nvPr/>
        </p:nvSpPr>
        <p:spPr bwMode="auto">
          <a:xfrm>
            <a:off x="7035746" y="4653136"/>
            <a:ext cx="230061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Monitor samples signal in one transaction using defined sample rate</a:t>
            </a:r>
          </a:p>
        </p:txBody>
      </p:sp>
      <p:grpSp>
        <p:nvGrpSpPr>
          <p:cNvPr id="133" name="Group 132"/>
          <p:cNvGrpSpPr/>
          <p:nvPr/>
        </p:nvGrpSpPr>
        <p:grpSpPr>
          <a:xfrm>
            <a:off x="6726343" y="2663655"/>
            <a:ext cx="260812" cy="431308"/>
            <a:chOff x="4887252" y="1891147"/>
            <a:chExt cx="260812" cy="431308"/>
          </a:xfrm>
        </p:grpSpPr>
        <p:cxnSp>
          <p:nvCxnSpPr>
            <p:cNvPr id="134" name="Straight Arrow Connector 133"/>
            <p:cNvCxnSpPr/>
            <p:nvPr/>
          </p:nvCxnSpPr>
          <p:spPr>
            <a:xfrm>
              <a:off x="4887252" y="1891147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>
              <a:off x="4887252" y="210507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>
              <a:off x="4887252" y="232245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6729448" y="3696067"/>
            <a:ext cx="260812" cy="431308"/>
            <a:chOff x="4887252" y="1891147"/>
            <a:chExt cx="260812" cy="431308"/>
          </a:xfrm>
        </p:grpSpPr>
        <p:cxnSp>
          <p:nvCxnSpPr>
            <p:cNvPr id="138" name="Straight Arrow Connector 137"/>
            <p:cNvCxnSpPr/>
            <p:nvPr/>
          </p:nvCxnSpPr>
          <p:spPr>
            <a:xfrm>
              <a:off x="4887252" y="1891147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>
              <a:off x="4887252" y="210507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4887252" y="232245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/>
          <p:nvPr/>
        </p:nvGrpSpPr>
        <p:grpSpPr>
          <a:xfrm>
            <a:off x="6721278" y="4710830"/>
            <a:ext cx="260812" cy="431308"/>
            <a:chOff x="4887252" y="1891147"/>
            <a:chExt cx="260812" cy="431308"/>
          </a:xfrm>
        </p:grpSpPr>
        <p:cxnSp>
          <p:nvCxnSpPr>
            <p:cNvPr id="142" name="Straight Arrow Connector 141"/>
            <p:cNvCxnSpPr/>
            <p:nvPr/>
          </p:nvCxnSpPr>
          <p:spPr>
            <a:xfrm>
              <a:off x="4887252" y="1891147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>
              <a:off x="4887252" y="210507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>
              <a:off x="4887252" y="232245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Straight Connector 3"/>
          <p:cNvCxnSpPr/>
          <p:nvPr/>
        </p:nvCxnSpPr>
        <p:spPr>
          <a:xfrm flipH="1">
            <a:off x="5982169" y="3668888"/>
            <a:ext cx="8081" cy="451344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697950" y="4110567"/>
            <a:ext cx="279534" cy="0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 bwMode="auto">
          <a:xfrm>
            <a:off x="3900197" y="980729"/>
            <a:ext cx="5273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Driver</a:t>
            </a:r>
          </a:p>
        </p:txBody>
      </p:sp>
      <p:sp>
        <p:nvSpPr>
          <p:cNvPr id="93" name="TextBox 92"/>
          <p:cNvSpPr txBox="1"/>
          <p:nvPr/>
        </p:nvSpPr>
        <p:spPr bwMode="auto">
          <a:xfrm>
            <a:off x="7535581" y="984721"/>
            <a:ext cx="70532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Monitor</a:t>
            </a:r>
          </a:p>
        </p:txBody>
      </p:sp>
      <p:sp>
        <p:nvSpPr>
          <p:cNvPr id="102" name="Title 1"/>
          <p:cNvSpPr>
            <a:spLocks noGrp="1"/>
          </p:cNvSpPr>
          <p:nvPr>
            <p:ph type="title"/>
          </p:nvPr>
        </p:nvSpPr>
        <p:spPr>
          <a:xfrm>
            <a:off x="990600" y="188720"/>
            <a:ext cx="982980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A-UVM: Driver &amp; Monitor Algorithms</a:t>
            </a:r>
          </a:p>
        </p:txBody>
      </p:sp>
      <p:sp>
        <p:nvSpPr>
          <p:cNvPr id="123" name="Rounded Rectangle 122"/>
          <p:cNvSpPr/>
          <p:nvPr/>
        </p:nvSpPr>
        <p:spPr bwMode="auto">
          <a:xfrm>
            <a:off x="6177594" y="5424353"/>
            <a:ext cx="3385419" cy="9695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5" name="Rounded Rectangle 144"/>
          <p:cNvSpPr/>
          <p:nvPr/>
        </p:nvSpPr>
        <p:spPr bwMode="auto">
          <a:xfrm>
            <a:off x="2792175" y="5433045"/>
            <a:ext cx="3385419" cy="96083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6" name="Rounded Rectangle 145"/>
          <p:cNvSpPr/>
          <p:nvPr/>
        </p:nvSpPr>
        <p:spPr bwMode="auto">
          <a:xfrm>
            <a:off x="5634585" y="5596018"/>
            <a:ext cx="1064638" cy="658163"/>
          </a:xfrm>
          <a:prstGeom prst="round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 bwMode="auto">
          <a:xfrm>
            <a:off x="3071664" y="5600273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Trans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real and imaginary values</a:t>
            </a:r>
          </a:p>
        </p:txBody>
      </p:sp>
      <p:sp>
        <p:nvSpPr>
          <p:cNvPr id="156" name="TextBox 155"/>
          <p:cNvSpPr txBox="1"/>
          <p:nvPr/>
        </p:nvSpPr>
        <p:spPr bwMode="auto">
          <a:xfrm>
            <a:off x="3071664" y="6099985"/>
            <a:ext cx="23006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b="1" dirty="0">
                <a:latin typeface="+mj-lt"/>
                <a:ea typeface="Verdana" pitchFamily="34" charset="0"/>
                <a:cs typeface="Verdana" pitchFamily="34" charset="0"/>
              </a:rPr>
              <a:t>Driver algorithm</a:t>
            </a:r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: sample rate</a:t>
            </a:r>
          </a:p>
        </p:txBody>
      </p:sp>
      <p:sp>
        <p:nvSpPr>
          <p:cNvPr id="157" name="Right Arrow 156"/>
          <p:cNvSpPr/>
          <p:nvPr/>
        </p:nvSpPr>
        <p:spPr bwMode="auto">
          <a:xfrm>
            <a:off x="5303176" y="5805265"/>
            <a:ext cx="327525" cy="207149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 bwMode="auto">
          <a:xfrm>
            <a:off x="1944040" y="5801472"/>
            <a:ext cx="4616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b="1" kern="0" dirty="0">
                <a:latin typeface="+mj-lt"/>
                <a:ea typeface="Verdana" pitchFamily="34" charset="0"/>
                <a:cs typeface="Verdana" pitchFamily="34" charset="0"/>
              </a:rPr>
              <a:t>Fourier</a:t>
            </a:r>
          </a:p>
        </p:txBody>
      </p:sp>
      <p:sp>
        <p:nvSpPr>
          <p:cNvPr id="159" name="TextBox 158"/>
          <p:cNvSpPr txBox="1"/>
          <p:nvPr/>
        </p:nvSpPr>
        <p:spPr bwMode="auto">
          <a:xfrm>
            <a:off x="7022605" y="5703639"/>
            <a:ext cx="2300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hangingPunct="0"/>
            <a:r>
              <a:rPr lang="en-US" sz="1200" dirty="0">
                <a:latin typeface="+mj-lt"/>
                <a:ea typeface="Verdana" pitchFamily="34" charset="0"/>
                <a:cs typeface="Verdana" pitchFamily="34" charset="0"/>
              </a:rPr>
              <a:t>Monitor samples signal and performs Fourier transformation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6731906" y="5715150"/>
            <a:ext cx="260812" cy="431308"/>
            <a:chOff x="4887252" y="1891147"/>
            <a:chExt cx="260812" cy="431308"/>
          </a:xfrm>
        </p:grpSpPr>
        <p:cxnSp>
          <p:nvCxnSpPr>
            <p:cNvPr id="162" name="Straight Arrow Connector 161"/>
            <p:cNvCxnSpPr/>
            <p:nvPr/>
          </p:nvCxnSpPr>
          <p:spPr>
            <a:xfrm>
              <a:off x="4887252" y="1891147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>
              <a:off x="4887252" y="210507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>
              <a:off x="4887252" y="2322455"/>
              <a:ext cx="260812" cy="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194" y="5663022"/>
            <a:ext cx="622755" cy="50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7621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/>
          </p:nvPr>
        </p:nvGraphicFramePr>
        <p:xfrm>
          <a:off x="1887170" y="701334"/>
          <a:ext cx="2952328" cy="3375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Diagram 13"/>
          <p:cNvGraphicFramePr/>
          <p:nvPr>
            <p:extLst/>
          </p:nvPr>
        </p:nvGraphicFramePr>
        <p:xfrm>
          <a:off x="5162076" y="1543104"/>
          <a:ext cx="49978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8" name="Slide Number Placeholder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246785" y="1844825"/>
            <a:ext cx="547261" cy="342367"/>
            <a:chOff x="1403648" y="2790621"/>
            <a:chExt cx="1512168" cy="854403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403648" y="3645024"/>
              <a:ext cx="604867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310949" y="2880631"/>
              <a:ext cx="604867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008515" y="2880631"/>
              <a:ext cx="302434" cy="764393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2232722" y="2790621"/>
              <a:ext cx="156454" cy="180020"/>
              <a:chOff x="2269708" y="2816932"/>
              <a:chExt cx="82482" cy="127399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2269708" y="2816932"/>
                <a:ext cx="82482" cy="127399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2269708" y="2816932"/>
                <a:ext cx="82482" cy="127399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/>
          <p:cNvGrpSpPr/>
          <p:nvPr/>
        </p:nvGrpSpPr>
        <p:grpSpPr>
          <a:xfrm>
            <a:off x="5302358" y="4891317"/>
            <a:ext cx="435782" cy="382197"/>
            <a:chOff x="1406823" y="2880631"/>
            <a:chExt cx="1203384" cy="76439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406823" y="3641849"/>
              <a:ext cx="604867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05340" y="2886981"/>
              <a:ext cx="604867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008515" y="2880631"/>
              <a:ext cx="0" cy="764394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 bwMode="auto">
          <a:xfrm>
            <a:off x="5669353" y="2688446"/>
            <a:ext cx="415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Event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91544" y="4218404"/>
            <a:ext cx="2631930" cy="2018908"/>
            <a:chOff x="683568" y="4146396"/>
            <a:chExt cx="2304256" cy="1910170"/>
          </a:xfrm>
        </p:grpSpPr>
        <p:cxnSp>
          <p:nvCxnSpPr>
            <p:cNvPr id="25" name="Straight Arrow Connector 24"/>
            <p:cNvCxnSpPr/>
            <p:nvPr/>
          </p:nvCxnSpPr>
          <p:spPr>
            <a:xfrm flipV="1">
              <a:off x="683568" y="4146396"/>
              <a:ext cx="0" cy="12620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683568" y="5405810"/>
              <a:ext cx="230425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83568" y="4522242"/>
              <a:ext cx="648072" cy="59822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331640" y="4522242"/>
              <a:ext cx="1512168" cy="59822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83568" y="4616406"/>
              <a:ext cx="648072" cy="504056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331640" y="4522242"/>
              <a:ext cx="1296144" cy="59822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007604" y="4976446"/>
              <a:ext cx="0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029056" y="4976446"/>
              <a:ext cx="0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 bwMode="auto">
            <a:xfrm>
              <a:off x="1007604" y="5696526"/>
              <a:ext cx="1021452" cy="36004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US" sz="1200" b="1" dirty="0">
                  <a:latin typeface="+mj-lt"/>
                  <a:ea typeface="Verdana" pitchFamily="34" charset="0"/>
                  <a:cs typeface="Arial" panose="020B0604020202020204" pitchFamily="34" charset="0"/>
                </a:rPr>
                <a:t>Transaction</a:t>
              </a:r>
            </a:p>
          </p:txBody>
        </p:sp>
      </p:grpSp>
      <p:sp>
        <p:nvSpPr>
          <p:cNvPr id="34" name="TextBox 33"/>
          <p:cNvSpPr txBox="1"/>
          <p:nvPr/>
        </p:nvSpPr>
        <p:spPr bwMode="auto">
          <a:xfrm>
            <a:off x="5793616" y="3459480"/>
            <a:ext cx="3718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Logic</a:t>
            </a:r>
          </a:p>
        </p:txBody>
      </p:sp>
      <p:sp>
        <p:nvSpPr>
          <p:cNvPr id="35" name="TextBox 34"/>
          <p:cNvSpPr txBox="1"/>
          <p:nvPr/>
        </p:nvSpPr>
        <p:spPr bwMode="auto">
          <a:xfrm>
            <a:off x="5697869" y="4118776"/>
            <a:ext cx="370294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Real-</a:t>
            </a: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86896" y="3790885"/>
            <a:ext cx="2536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Example: using crossing of two signals as trigger condition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152467" y="4451440"/>
            <a:ext cx="34144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start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3363591" y="4464311"/>
            <a:ext cx="3206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solidFill>
                  <a:srgbClr val="FF0000"/>
                </a:solidFill>
                <a:latin typeface="+mj-lt"/>
                <a:ea typeface="Verdana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282480" y="4913864"/>
            <a:ext cx="82083" cy="96169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490228" y="4862876"/>
            <a:ext cx="82083" cy="96169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775520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A-UVM: Trigger Mechanism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7284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A-UVM: Stimulus generation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753600" y="6553200"/>
            <a:ext cx="373952" cy="304800"/>
          </a:xfrm>
          <a:prstGeom prst="rect">
            <a:avLst/>
          </a:prstGeom>
        </p:spPr>
        <p:txBody>
          <a:bodyPr/>
          <a:lstStyle/>
          <a:p>
            <a:fld id="{F17FC78E-B0BC-4315-BC79-4A4A11171702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775910" y="6532119"/>
            <a:ext cx="896346" cy="35727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1/24/2017</a:t>
            </a:r>
            <a:endParaRPr lang="de-DE" b="1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2106773" y="1571428"/>
            <a:ext cx="3673100" cy="3585765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4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GB" sz="1600" b="1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683529" y="1844824"/>
            <a:ext cx="2448272" cy="93610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dirty="0">
                <a:ea typeface="Verdana" pitchFamily="34" charset="0"/>
                <a:cs typeface="Verdana" pitchFamily="34" charset="0"/>
              </a:rPr>
              <a:t>Analog Constrained Random Stimulus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832" y="4437112"/>
            <a:ext cx="3369120" cy="54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" descr="C:\Users\SimonSeb\Downloads\output_fK0EV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30" y="1847847"/>
            <a:ext cx="4120827" cy="308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 bwMode="auto">
          <a:xfrm>
            <a:off x="6367662" y="1355404"/>
            <a:ext cx="41208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Beta distribution can be used for </a:t>
            </a:r>
            <a:b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constrained-random stimulus: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031996" y="4941169"/>
            <a:ext cx="295243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GB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Symmetric vs. asymmetric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GB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Unimodal vs. bimodal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GB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Concave vs. convex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207568" y="2996952"/>
            <a:ext cx="3384376" cy="119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Signal features can randomized based on distributions 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Uniform distribution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Gaussian distribution</a:t>
            </a:r>
          </a:p>
          <a:p>
            <a:pPr marL="742950" lvl="1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Beta distribution</a:t>
            </a:r>
          </a:p>
        </p:txBody>
      </p:sp>
    </p:spTree>
    <p:extLst>
      <p:ext uri="{BB962C8B-B14F-4D97-AF65-F5344CB8AC3E}">
        <p14:creationId xmlns:p14="http://schemas.microsoft.com/office/powerpoint/2010/main" val="19706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 Mixed Signal Verification Experience Sharing sessions: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UVM-MS mixed signal extensions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Joen Westendorp, NXP Semiconductors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A-UVM — A Transaction-Oriented UVM-Based Library for Verification of Analog Behavior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Sebastian Simon, </a:t>
            </a:r>
            <a:r>
              <a:rPr lang="de-DE" sz="2100" dirty="0">
                <a:solidFill>
                  <a:schemeClr val="bg1">
                    <a:lumMod val="75000"/>
                  </a:schemeClr>
                </a:solidFill>
              </a:rPr>
              <a:t>Infineon Technologies AG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General discussion on outcome</a:t>
            </a:r>
            <a:endParaRPr lang="en-US" sz="2900" dirty="0">
              <a:solidFill>
                <a:schemeClr val="bg1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43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2952328" y="1196752"/>
          <a:ext cx="609600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1918842" y="4941168"/>
            <a:ext cx="8641655" cy="1224558"/>
          </a:xfrm>
        </p:spPr>
        <p:txBody>
          <a:bodyPr>
            <a:normAutofit/>
          </a:bodyPr>
          <a:lstStyle/>
          <a:p>
            <a:r>
              <a:rPr lang="en-GB" sz="1800" dirty="0"/>
              <a:t>Comparison of </a:t>
            </a:r>
            <a:r>
              <a:rPr lang="en-GB" sz="1800" dirty="0" err="1"/>
              <a:t>analog</a:t>
            </a:r>
            <a:r>
              <a:rPr lang="en-GB" sz="1800" dirty="0"/>
              <a:t> waveforms can be performed using different metrics</a:t>
            </a:r>
          </a:p>
          <a:p>
            <a:r>
              <a:rPr lang="en-GB" sz="1800" dirty="0"/>
              <a:t>Provides real value between 0.0 and 1.0 representing degree of similarity</a:t>
            </a:r>
          </a:p>
          <a:p>
            <a:r>
              <a:rPr lang="en-GB" sz="1800" dirty="0"/>
              <a:t>Waveform checks assume lower limit for similarity result </a:t>
            </a:r>
            <a:r>
              <a:rPr lang="en-GB" sz="1800" dirty="0">
                <a:sym typeface="Wingdings" panose="05000000000000000000" pitchFamily="2" charset="2"/>
              </a:rPr>
              <a:t> pass/fail</a:t>
            </a:r>
            <a:endParaRPr lang="en-GB" sz="18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75519" y="188720"/>
            <a:ext cx="8784977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A-UVM: Comparison of Analog Signals</a:t>
            </a:r>
          </a:p>
        </p:txBody>
      </p:sp>
    </p:spTree>
    <p:extLst>
      <p:ext uri="{BB962C8B-B14F-4D97-AF65-F5344CB8AC3E}">
        <p14:creationId xmlns:p14="http://schemas.microsoft.com/office/powerpoint/2010/main" val="8420814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A-UVM: Analog Coverage Collection</a:t>
            </a:r>
          </a:p>
        </p:txBody>
      </p:sp>
      <p:sp>
        <p:nvSpPr>
          <p:cNvPr id="5" name="Bent-Up Arrow 4"/>
          <p:cNvSpPr/>
          <p:nvPr/>
        </p:nvSpPr>
        <p:spPr bwMode="auto">
          <a:xfrm rot="5400000" flipV="1">
            <a:off x="5741885" y="3084719"/>
            <a:ext cx="1464435" cy="900000"/>
          </a:xfrm>
          <a:prstGeom prst="bentUpArrow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2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151720" y="2010388"/>
            <a:ext cx="1224170" cy="792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b="1" dirty="0">
                <a:ea typeface="Verdana" pitchFamily="34" charset="0"/>
                <a:cs typeface="Verdana" pitchFamily="34" charset="0"/>
              </a:rPr>
              <a:t>DUT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095986" y="2005913"/>
            <a:ext cx="1296180" cy="792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b="1" dirty="0">
                <a:ea typeface="Verdana" pitchFamily="34" charset="0"/>
                <a:cs typeface="Verdana" pitchFamily="34" charset="0"/>
              </a:rPr>
              <a:t>Analog monitor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935810" y="3824986"/>
            <a:ext cx="2088290" cy="21242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b="1" dirty="0">
                <a:ea typeface="Verdana" pitchFamily="34" charset="0"/>
                <a:cs typeface="Verdana" pitchFamily="34" charset="0"/>
              </a:rPr>
              <a:t>Coverage Subscriber</a:t>
            </a:r>
            <a:br>
              <a:rPr lang="en-US" sz="1600" b="1" dirty="0">
                <a:ea typeface="Verdana" pitchFamily="34" charset="0"/>
                <a:cs typeface="Verdana" pitchFamily="34" charset="0"/>
              </a:rPr>
            </a:br>
            <a:endParaRPr lang="en-US" sz="1600" b="1" dirty="0"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en-US" sz="1600" dirty="0">
                <a:ea typeface="Verdana" pitchFamily="34" charset="0"/>
                <a:cs typeface="Verdana" pitchFamily="34" charset="0"/>
              </a:rPr>
              <a:t>Coverage mapping</a:t>
            </a:r>
          </a:p>
          <a:p>
            <a:pPr algn="ctr" eaLnBrk="0" hangingPunct="0"/>
            <a:endParaRPr lang="en-US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600" b="1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600" b="1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115835" y="5049155"/>
            <a:ext cx="1728240" cy="79211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ea typeface="Verdana" pitchFamily="34" charset="0"/>
                <a:cs typeface="Verdana" pitchFamily="34" charset="0"/>
              </a:rPr>
              <a:t>Integer-based </a:t>
            </a:r>
          </a:p>
          <a:p>
            <a:pPr algn="ctr" eaLnBrk="0" hangingPunct="0"/>
            <a:r>
              <a:rPr lang="en-US" sz="1600" dirty="0" err="1">
                <a:ea typeface="Verdana" pitchFamily="34" charset="0"/>
                <a:cs typeface="Verdana" pitchFamily="34" charset="0"/>
              </a:rPr>
              <a:t>Covergroup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87600" y="2185938"/>
            <a:ext cx="864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87600" y="2338338"/>
            <a:ext cx="864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87600" y="2473978"/>
            <a:ext cx="864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87600" y="2617998"/>
            <a:ext cx="864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 bwMode="auto">
          <a:xfrm>
            <a:off x="2135560" y="2059568"/>
            <a:ext cx="1080030" cy="684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Constrained</a:t>
            </a:r>
          </a:p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Random Stimulus</a:t>
            </a:r>
          </a:p>
        </p:txBody>
      </p:sp>
      <p:cxnSp>
        <p:nvCxnSpPr>
          <p:cNvPr id="15" name="Straight Arrow Connector 14"/>
          <p:cNvCxnSpPr>
            <a:stCxn id="6" idx="3"/>
            <a:endCxn id="7" idx="1"/>
          </p:cNvCxnSpPr>
          <p:nvPr/>
        </p:nvCxnSpPr>
        <p:spPr>
          <a:xfrm flipV="1">
            <a:off x="5375890" y="2401969"/>
            <a:ext cx="720096" cy="44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5880080" y="4617095"/>
            <a:ext cx="504070" cy="1296180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6460765" y="4725110"/>
            <a:ext cx="2232310" cy="1080150"/>
          </a:xfrm>
          <a:prstGeom prst="rect">
            <a:avLst/>
          </a:prstGeom>
          <a:ln>
            <a:prstDash val="dash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eaLnBrk="0" hangingPunct="0"/>
            <a:r>
              <a:rPr lang="en-US" sz="1600" dirty="0">
                <a:ea typeface="Verdana" pitchFamily="34" charset="0"/>
                <a:cs typeface="Verdana" pitchFamily="34" charset="0"/>
              </a:rPr>
              <a:t>0.0 	  </a:t>
            </a:r>
            <a:r>
              <a:rPr lang="en-US" sz="1600" dirty="0"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1</a:t>
            </a:r>
            <a:endParaRPr lang="en-US" sz="1600" dirty="0">
              <a:ea typeface="Verdana" pitchFamily="34" charset="0"/>
              <a:cs typeface="Verdana" pitchFamily="34" charset="0"/>
            </a:endParaRPr>
          </a:p>
          <a:p>
            <a:pPr eaLnBrk="0" hangingPunct="0"/>
            <a:r>
              <a:rPr lang="en-US" sz="1600" dirty="0">
                <a:ea typeface="Verdana" pitchFamily="34" charset="0"/>
                <a:cs typeface="Verdana" pitchFamily="34" charset="0"/>
              </a:rPr>
              <a:t>2.4 	  </a:t>
            </a:r>
            <a:r>
              <a:rPr lang="en-US" sz="1600" dirty="0"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2</a:t>
            </a:r>
          </a:p>
          <a:p>
            <a:pPr eaLnBrk="0" hangingPunct="0"/>
            <a:r>
              <a:rPr lang="en-US" sz="1600" dirty="0"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[1.3, 1.6]  3</a:t>
            </a:r>
          </a:p>
          <a:p>
            <a:pPr eaLnBrk="0" hangingPunct="0"/>
            <a:r>
              <a:rPr lang="en-US" sz="1600" dirty="0"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…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 rot="1936315">
            <a:off x="7125391" y="4216280"/>
            <a:ext cx="436541" cy="744481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7357861" y="3836049"/>
            <a:ext cx="1440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User-defined coverage</a:t>
            </a:r>
          </a:p>
        </p:txBody>
      </p:sp>
      <p:sp>
        <p:nvSpPr>
          <p:cNvPr id="20" name="Down Arrow 19"/>
          <p:cNvSpPr/>
          <p:nvPr/>
        </p:nvSpPr>
        <p:spPr bwMode="auto">
          <a:xfrm rot="1936315">
            <a:off x="7341297" y="2047772"/>
            <a:ext cx="436541" cy="744481"/>
          </a:xfrm>
          <a:prstGeom prst="downArrow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7774630" y="1845884"/>
            <a:ext cx="17059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Generates analog transactions</a:t>
            </a:r>
          </a:p>
        </p:txBody>
      </p:sp>
      <p:sp>
        <p:nvSpPr>
          <p:cNvPr id="22" name="Cube 21"/>
          <p:cNvSpPr/>
          <p:nvPr/>
        </p:nvSpPr>
        <p:spPr bwMode="auto">
          <a:xfrm>
            <a:off x="6553142" y="2950390"/>
            <a:ext cx="541919" cy="504070"/>
          </a:xfrm>
          <a:prstGeom prst="cub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dirty="0">
                <a:ea typeface="Verdana" pitchFamily="34" charset="0"/>
                <a:cs typeface="Verdana" pitchFamily="34" charset="0"/>
              </a:rPr>
              <a:t>ATX</a:t>
            </a:r>
          </a:p>
        </p:txBody>
      </p:sp>
      <p:pic>
        <p:nvPicPr>
          <p:cNvPr id="23" name="Picture 2" descr="C:\Users\SimonSeb\AppData\Local\Microsoft\Windows\Temporary Internet Files\Content.IE5\6CXPNROO\lupe-160478_64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444" y="2912969"/>
            <a:ext cx="936299" cy="9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/>
          <p:cNvSpPr/>
          <p:nvPr/>
        </p:nvSpPr>
        <p:spPr bwMode="auto">
          <a:xfrm>
            <a:off x="8044742" y="2595164"/>
            <a:ext cx="1728240" cy="97565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dirty="0">
                <a:ea typeface="Verdana" pitchFamily="34" charset="0"/>
                <a:cs typeface="Verdana" pitchFamily="34" charset="0"/>
              </a:rPr>
              <a:t>Sampling transaction</a:t>
            </a: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346932" y="2686475"/>
            <a:ext cx="697810" cy="226494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468663" y="3476821"/>
            <a:ext cx="609299" cy="7126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 bwMode="auto">
          <a:xfrm>
            <a:off x="8215024" y="2947606"/>
            <a:ext cx="1413934" cy="440907"/>
          </a:xfrm>
          <a:custGeom>
            <a:avLst/>
            <a:gdLst>
              <a:gd name="connsiteX0" fmla="*/ 0 w 1413934"/>
              <a:gd name="connsiteY0" fmla="*/ 397934 h 440907"/>
              <a:gd name="connsiteX1" fmla="*/ 364067 w 1413934"/>
              <a:gd name="connsiteY1" fmla="*/ 16934 h 440907"/>
              <a:gd name="connsiteX2" fmla="*/ 770467 w 1413934"/>
              <a:gd name="connsiteY2" fmla="*/ 440267 h 440907"/>
              <a:gd name="connsiteX3" fmla="*/ 1016000 w 1413934"/>
              <a:gd name="connsiteY3" fmla="*/ 118534 h 440907"/>
              <a:gd name="connsiteX4" fmla="*/ 1176867 w 1413934"/>
              <a:gd name="connsiteY4" fmla="*/ 355600 h 440907"/>
              <a:gd name="connsiteX5" fmla="*/ 1413934 w 1413934"/>
              <a:gd name="connsiteY5" fmla="*/ 0 h 440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13934" h="440907">
                <a:moveTo>
                  <a:pt x="0" y="397934"/>
                </a:moveTo>
                <a:cubicBezTo>
                  <a:pt x="117828" y="203906"/>
                  <a:pt x="235656" y="9879"/>
                  <a:pt x="364067" y="16934"/>
                </a:cubicBezTo>
                <a:cubicBezTo>
                  <a:pt x="492478" y="23989"/>
                  <a:pt x="661812" y="423334"/>
                  <a:pt x="770467" y="440267"/>
                </a:cubicBezTo>
                <a:cubicBezTo>
                  <a:pt x="879122" y="457200"/>
                  <a:pt x="948267" y="132645"/>
                  <a:pt x="1016000" y="118534"/>
                </a:cubicBezTo>
                <a:cubicBezTo>
                  <a:pt x="1083733" y="104423"/>
                  <a:pt x="1110545" y="375356"/>
                  <a:pt x="1176867" y="355600"/>
                </a:cubicBezTo>
                <a:cubicBezTo>
                  <a:pt x="1243189" y="335844"/>
                  <a:pt x="1360312" y="46567"/>
                  <a:pt x="1413934" y="0"/>
                </a:cubicBezTo>
              </a:path>
            </a:pathLst>
          </a:cu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 bwMode="auto">
          <a:xfrm>
            <a:off x="8044742" y="2592578"/>
            <a:ext cx="1728240" cy="97565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dirty="0">
                <a:ea typeface="Verdana" pitchFamily="34" charset="0"/>
                <a:cs typeface="Verdana" pitchFamily="34" charset="0"/>
              </a:rPr>
              <a:t>Fourier transaction</a:t>
            </a: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en-US" sz="105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368" y="2866750"/>
            <a:ext cx="811246" cy="65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1774825" y="1268414"/>
            <a:ext cx="8641655" cy="5113337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r>
              <a:rPr lang="en-US" kern="0" dirty="0"/>
              <a:t>Basic concept of analog coverage collection:</a:t>
            </a:r>
          </a:p>
        </p:txBody>
      </p:sp>
    </p:spTree>
    <p:extLst>
      <p:ext uri="{BB962C8B-B14F-4D97-AF65-F5344CB8AC3E}">
        <p14:creationId xmlns:p14="http://schemas.microsoft.com/office/powerpoint/2010/main" val="78232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092 L -0.00034 0.05741 C -0.00034 0.08334 -0.0118 0.11575 -0.02083 0.11667 L -0.0401 0.11667 " pathEditMode="relative" rAng="5400000" ptsTypes="FfFF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7" y="588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 animBg="1"/>
      <p:bldP spid="17" grpId="0" animBg="1"/>
      <p:bldP spid="18" grpId="0" animBg="1"/>
      <p:bldP spid="19" grpId="0"/>
      <p:bldP spid="22" grpId="0" animBg="1"/>
      <p:bldP spid="24" grpId="0" animBg="1"/>
      <p:bldP spid="24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 bwMode="auto">
          <a:xfrm>
            <a:off x="2212700" y="3068960"/>
            <a:ext cx="6696744" cy="1440450"/>
          </a:xfrm>
          <a:prstGeom prst="roundRect">
            <a:avLst/>
          </a:prstGeom>
          <a:solidFill>
            <a:schemeClr val="tx2"/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2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576949" y="3481409"/>
            <a:ext cx="596824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0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Plotter/scanner</a:t>
            </a:r>
            <a:r>
              <a:rPr lang="en-US" sz="20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: stores/reads signal information in/from separate files  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2212700" y="1266664"/>
            <a:ext cx="6696744" cy="1442256"/>
          </a:xfrm>
          <a:prstGeom prst="round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2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2662902" y="1680018"/>
            <a:ext cx="552133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000" b="1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Sanity check</a:t>
            </a:r>
            <a:r>
              <a:rPr lang="en-US" sz="20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: is applied on the interface to check whether signals exceed a allowed value 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2212700" y="4869160"/>
            <a:ext cx="6696744" cy="1440450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2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2648034" y="5435497"/>
            <a:ext cx="58971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000" kern="0" dirty="0">
                <a:latin typeface="+mj-lt"/>
                <a:ea typeface="Verdana" pitchFamily="34" charset="0"/>
                <a:cs typeface="Arial" panose="020B0604020202020204" pitchFamily="34" charset="0"/>
              </a:rPr>
              <a:t>More user/project-specific features can be added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75520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A-UVM: Other Features</a:t>
            </a:r>
          </a:p>
        </p:txBody>
      </p:sp>
    </p:spTree>
    <p:extLst>
      <p:ext uri="{BB962C8B-B14F-4D97-AF65-F5344CB8AC3E}">
        <p14:creationId xmlns:p14="http://schemas.microsoft.com/office/powerpoint/2010/main" val="42575005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39"/>
          <p:cNvSpPr txBox="1">
            <a:spLocks/>
          </p:cNvSpPr>
          <p:nvPr/>
        </p:nvSpPr>
        <p:spPr>
          <a:xfrm>
            <a:off x="2495501" y="1559488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Motivation</a:t>
            </a:r>
          </a:p>
        </p:txBody>
      </p:sp>
      <p:sp>
        <p:nvSpPr>
          <p:cNvPr id="9" name="Textplatzhalter 40"/>
          <p:cNvSpPr txBox="1">
            <a:spLocks/>
          </p:cNvSpPr>
          <p:nvPr/>
        </p:nvSpPr>
        <p:spPr>
          <a:xfrm>
            <a:off x="2495501" y="2408354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A-UVM: Analog extension to UVM </a:t>
            </a:r>
          </a:p>
        </p:txBody>
      </p:sp>
      <p:sp>
        <p:nvSpPr>
          <p:cNvPr id="10" name="Textplatzhalter 41"/>
          <p:cNvSpPr txBox="1">
            <a:spLocks/>
          </p:cNvSpPr>
          <p:nvPr/>
        </p:nvSpPr>
        <p:spPr>
          <a:xfrm>
            <a:off x="2495501" y="3272462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b="1" kern="0" dirty="0"/>
              <a:t>Application: IGBT driver</a:t>
            </a:r>
          </a:p>
        </p:txBody>
      </p:sp>
      <p:sp>
        <p:nvSpPr>
          <p:cNvPr id="12" name="Textplatzhalter 43"/>
          <p:cNvSpPr txBox="1">
            <a:spLocks/>
          </p:cNvSpPr>
          <p:nvPr/>
        </p:nvSpPr>
        <p:spPr>
          <a:xfrm>
            <a:off x="2495501" y="4149080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Conclusion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774825" y="1544595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774824" y="2402771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1774860" y="3272534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774860" y="4149832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29076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1529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Application: IGBT Gate Driver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quarter" idx="13"/>
          </p:nvPr>
        </p:nvSpPr>
        <p:spPr>
          <a:xfrm>
            <a:off x="1774825" y="1268414"/>
            <a:ext cx="8641655" cy="5113337"/>
          </a:xfrm>
        </p:spPr>
        <p:txBody>
          <a:bodyPr>
            <a:normAutofit/>
          </a:bodyPr>
          <a:lstStyle/>
          <a:p>
            <a:r>
              <a:rPr lang="en-GB" sz="1600" dirty="0"/>
              <a:t>High-voltage IGBT gate driver designed for motor drives above 5kW (e.g. </a:t>
            </a:r>
            <a:r>
              <a:rPr lang="en-GB" sz="1600" dirty="0" err="1"/>
              <a:t>xEV</a:t>
            </a:r>
            <a:r>
              <a:rPr lang="en-GB" sz="1600" dirty="0"/>
              <a:t>)</a:t>
            </a:r>
          </a:p>
          <a:p>
            <a:r>
              <a:rPr lang="en-GB" sz="1600" dirty="0"/>
              <a:t>On-chip galvanic insulation via coreless transformer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806406" y="1967390"/>
            <a:ext cx="8642436" cy="4125981"/>
            <a:chOff x="282406" y="2039399"/>
            <a:chExt cx="8642436" cy="4125981"/>
          </a:xfrm>
        </p:grpSpPr>
        <p:pic>
          <p:nvPicPr>
            <p:cNvPr id="4098" name="Picture 2" descr="C:\Users\SimonSeb\Pictures\Picture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406" y="2356188"/>
              <a:ext cx="4825218" cy="3809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2270111" y="3148298"/>
              <a:ext cx="1008140" cy="9361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GB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1074516" y="2292229"/>
              <a:ext cx="108015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200" b="1" kern="0" dirty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5V domain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3275824" y="2292229"/>
              <a:ext cx="158421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200" b="1" kern="0" dirty="0">
                  <a:solidFill>
                    <a:srgbClr val="0070C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1200V domain</a:t>
              </a: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1096" y="2292229"/>
              <a:ext cx="3673746" cy="3517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3278251" y="2356188"/>
              <a:ext cx="2188875" cy="792113"/>
            </a:xfrm>
            <a:prstGeom prst="line">
              <a:avLst/>
            </a:prstGeom>
            <a:ln w="28575">
              <a:solidFill>
                <a:schemeClr val="accent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78251" y="4090883"/>
              <a:ext cx="2116865" cy="1642437"/>
            </a:xfrm>
            <a:prstGeom prst="line">
              <a:avLst/>
            </a:prstGeom>
            <a:ln w="28575">
              <a:solidFill>
                <a:schemeClr val="accent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 bwMode="auto">
            <a:xfrm>
              <a:off x="6547276" y="2039399"/>
              <a:ext cx="16971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GB" sz="1600" b="1" kern="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IGBT Driver</a:t>
              </a:r>
            </a:p>
          </p:txBody>
        </p:sp>
      </p:grpSp>
      <p:sp>
        <p:nvSpPr>
          <p:cNvPr id="7" name="Left Brace 6"/>
          <p:cNvSpPr/>
          <p:nvPr/>
        </p:nvSpPr>
        <p:spPr>
          <a:xfrm rot="16200000">
            <a:off x="3998164" y="3642768"/>
            <a:ext cx="360051" cy="4722516"/>
          </a:xfrm>
          <a:prstGeom prst="lef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 bwMode="auto">
          <a:xfrm>
            <a:off x="3268180" y="6218634"/>
            <a:ext cx="188064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400" b="1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xEV</a:t>
            </a:r>
            <a:r>
              <a:rPr lang="en-GB" sz="1400" b="1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Main Inverter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 dirty="0"/>
              <a:t>2018-10-24</a:t>
            </a:r>
            <a:endParaRPr lang="en-US" b="1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6054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Application: Specification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20746"/>
            <a:ext cx="4680520" cy="55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imonSeb\AppData\Local\Microsoft\Windows\Temporary Internet Files\Content.IE5\6CXPNROO\lupe-1604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241" y="1000886"/>
            <a:ext cx="936299" cy="9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4047476" y="1012906"/>
            <a:ext cx="2204798" cy="14402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67576" y="1588986"/>
            <a:ext cx="1483944" cy="37207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Users\SimonSeb\AppData\Local\Microsoft\Windows\Temporary Internet Files\Content.IE5\6CXPNROO\lupe-1604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209" y="2523370"/>
            <a:ext cx="936299" cy="9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V="1">
            <a:off x="4767576" y="2591116"/>
            <a:ext cx="1396664" cy="7802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509548" y="3089176"/>
            <a:ext cx="741972" cy="37207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SimonSeb\AppData\Local\Microsoft\Windows\Temporary Internet Files\Content.IE5\6CXPNROO\lupe-1604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42" y="3893306"/>
            <a:ext cx="936299" cy="9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 flipV="1">
            <a:off x="4811321" y="3965316"/>
            <a:ext cx="1375961" cy="144018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77338" y="4438550"/>
            <a:ext cx="874937" cy="318876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C:\Users\SimonSeb\AppData\Local\Microsoft\Windows\Temporary Internet Files\Content.IE5\6CXPNROO\lupe-160478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56" y="5282044"/>
            <a:ext cx="936299" cy="9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/>
          <p:cNvCxnSpPr/>
          <p:nvPr/>
        </p:nvCxnSpPr>
        <p:spPr>
          <a:xfrm flipV="1">
            <a:off x="5289304" y="5849674"/>
            <a:ext cx="962217" cy="318876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284872" y="5289773"/>
            <a:ext cx="966649" cy="1800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 bwMode="auto">
          <a:xfrm>
            <a:off x="7077507" y="965476"/>
            <a:ext cx="1320900" cy="73209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Pass?</a:t>
            </a:r>
          </a:p>
          <a:p>
            <a:pPr algn="ctr" eaLnBrk="0" hangingPunct="0"/>
            <a:r>
              <a:rPr lang="en-GB" sz="16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Fail?</a:t>
            </a:r>
          </a:p>
        </p:txBody>
      </p:sp>
      <p:sp>
        <p:nvSpPr>
          <p:cNvPr id="53" name="Rounded Rectangle 52"/>
          <p:cNvSpPr/>
          <p:nvPr/>
        </p:nvSpPr>
        <p:spPr bwMode="auto">
          <a:xfrm>
            <a:off x="7077507" y="2453106"/>
            <a:ext cx="1320900" cy="73209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Pass?</a:t>
            </a:r>
          </a:p>
          <a:p>
            <a:pPr algn="ctr" eaLnBrk="0" hangingPunct="0"/>
            <a:r>
              <a:rPr lang="en-GB" sz="16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Fail?</a:t>
            </a:r>
          </a:p>
        </p:txBody>
      </p:sp>
      <p:sp>
        <p:nvSpPr>
          <p:cNvPr id="54" name="Rounded Rectangle 53"/>
          <p:cNvSpPr/>
          <p:nvPr/>
        </p:nvSpPr>
        <p:spPr bwMode="auto">
          <a:xfrm>
            <a:off x="7077507" y="3749286"/>
            <a:ext cx="1320900" cy="73209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Pass?</a:t>
            </a:r>
          </a:p>
          <a:p>
            <a:pPr algn="ctr" eaLnBrk="0" hangingPunct="0"/>
            <a:r>
              <a:rPr lang="en-GB" sz="16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Fail?</a:t>
            </a:r>
          </a:p>
        </p:txBody>
      </p:sp>
      <p:sp>
        <p:nvSpPr>
          <p:cNvPr id="55" name="Rounded Rectangle 54"/>
          <p:cNvSpPr/>
          <p:nvPr/>
        </p:nvSpPr>
        <p:spPr bwMode="auto">
          <a:xfrm>
            <a:off x="7077507" y="5177494"/>
            <a:ext cx="1320900" cy="73209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1600" b="1" dirty="0">
                <a:solidFill>
                  <a:srgbClr val="00B050"/>
                </a:solidFill>
                <a:ea typeface="Verdana" pitchFamily="34" charset="0"/>
                <a:cs typeface="Verdana" pitchFamily="34" charset="0"/>
              </a:rPr>
              <a:t>Pass?</a:t>
            </a:r>
          </a:p>
          <a:p>
            <a:pPr algn="ctr" eaLnBrk="0" hangingPunct="0"/>
            <a:r>
              <a:rPr lang="en-GB" sz="1600" b="1" dirty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Fail?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73609"/>
          <a:stretch/>
        </p:blipFill>
        <p:spPr bwMode="auto">
          <a:xfrm>
            <a:off x="1660851" y="2453106"/>
            <a:ext cx="4566995" cy="14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>
            <a:spLocks noGrp="1"/>
          </p:cNvSpPr>
          <p:nvPr>
            <p:ph sz="quarter" idx="13"/>
          </p:nvPr>
        </p:nvSpPr>
        <p:spPr>
          <a:xfrm>
            <a:off x="8445828" y="820746"/>
            <a:ext cx="3367489" cy="5561005"/>
          </a:xfrm>
        </p:spPr>
        <p:txBody>
          <a:bodyPr>
            <a:normAutofit/>
          </a:bodyPr>
          <a:lstStyle/>
          <a:p>
            <a:r>
              <a:rPr lang="en-GB" sz="1800" dirty="0"/>
              <a:t>Extracting signal features for two-level turn-on</a:t>
            </a:r>
          </a:p>
          <a:p>
            <a:pPr lvl="1"/>
            <a:r>
              <a:rPr lang="en-GB" sz="1800" dirty="0">
                <a:cs typeface="Times New Roman" panose="02020603050405020304" pitchFamily="18" charset="0"/>
              </a:rPr>
              <a:t>Start-trigger for monitoring: </a:t>
            </a:r>
            <a:r>
              <a:rPr lang="en-GB" sz="1800" dirty="0" err="1">
                <a:cs typeface="Times New Roman" panose="02020603050405020304" pitchFamily="18" charset="0"/>
              </a:rPr>
              <a:t>posedge</a:t>
            </a:r>
            <a:r>
              <a:rPr lang="en-GB" sz="1800" dirty="0">
                <a:cs typeface="Times New Roman" panose="02020603050405020304" pitchFamily="18" charset="0"/>
              </a:rPr>
              <a:t> of digital input signal</a:t>
            </a:r>
          </a:p>
          <a:p>
            <a:pPr lvl="1"/>
            <a:r>
              <a:rPr lang="en-GB" sz="1800" dirty="0">
                <a:cs typeface="Times New Roman" panose="02020603050405020304" pitchFamily="18" charset="0"/>
              </a:rPr>
              <a:t>Algorithm to extract time and voltage parameters based on stable level regions</a:t>
            </a:r>
          </a:p>
          <a:p>
            <a:pPr lvl="1"/>
            <a:r>
              <a:rPr lang="en-GB" sz="1800" dirty="0">
                <a:cs typeface="Times New Roman" panose="02020603050405020304" pitchFamily="18" charset="0"/>
              </a:rPr>
              <a:t>Stop-trigger for monitoring: VCC2 level is reached</a:t>
            </a:r>
            <a:endParaRPr lang="en-US" sz="18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235" y="5233630"/>
            <a:ext cx="5434358" cy="103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2370466" y="2973593"/>
            <a:ext cx="1008140" cy="355627"/>
          </a:xfrm>
          <a:prstGeom prst="ellipse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209597" y="3577402"/>
            <a:ext cx="432060" cy="232040"/>
          </a:xfrm>
          <a:prstGeom prst="ellipse">
            <a:avLst/>
          </a:prstGeom>
          <a:noFill/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918567" y="4225492"/>
            <a:ext cx="1220811" cy="171884"/>
          </a:xfrm>
          <a:prstGeom prst="leftRightArrow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Left-Right Arrow 30"/>
          <p:cNvSpPr/>
          <p:nvPr/>
        </p:nvSpPr>
        <p:spPr bwMode="auto">
          <a:xfrm>
            <a:off x="4177956" y="4023392"/>
            <a:ext cx="247672" cy="171884"/>
          </a:xfrm>
          <a:prstGeom prst="leftRightArrow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8966307" y="5391414"/>
            <a:ext cx="2284402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en-GB" sz="1600" dirty="0">
                <a:latin typeface="+mj-lt"/>
              </a:rPr>
              <a:t>Two-level turn-on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during simulation: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endParaRPr lang="en-GB" sz="1600" kern="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 dirty="0"/>
              <a:t>2018-10-24</a:t>
            </a:r>
            <a:endParaRPr lang="en-US" b="1" dirty="0"/>
          </a:p>
        </p:txBody>
      </p:sp>
      <p:sp>
        <p:nvSpPr>
          <p:cNvPr id="32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91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67 -0.24126 L 0.10278 0.1154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17835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25" grpId="0" build="p"/>
      <p:bldP spid="10" grpId="0" animBg="1"/>
      <p:bldP spid="29" grpId="0" animBg="1"/>
      <p:bldP spid="12" grpId="0" animBg="1"/>
      <p:bldP spid="31" grpId="0" animBg="1"/>
      <p:bldP spid="2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4" descr="C:\Users\SimonSeb\Documents\6104f4d6bf11e21c8df34ff72f863a8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2352" y="2420861"/>
            <a:ext cx="1494305" cy="199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Application: Configurations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Why spending so much effort on automated feature extraction and automated checking?</a:t>
            </a:r>
          </a:p>
          <a:p>
            <a:pPr lvl="1"/>
            <a:r>
              <a:rPr lang="en-GB" dirty="0"/>
              <a:t>Plateau level and plateau length can be configured via SPI in register fields 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Possible configurations just for turn-on: 7</a:t>
            </a:r>
            <a:r>
              <a:rPr lang="en-GB" dirty="0">
                <a:latin typeface="Calibri"/>
              </a:rPr>
              <a:t>∙</a:t>
            </a:r>
            <a:r>
              <a:rPr lang="en-GB" dirty="0"/>
              <a:t>246 </a:t>
            </a:r>
            <a:r>
              <a:rPr lang="en-GB" dirty="0">
                <a:latin typeface="Calibri"/>
              </a:rPr>
              <a:t>= </a:t>
            </a:r>
            <a:r>
              <a:rPr lang="en-GB" dirty="0"/>
              <a:t>1722</a:t>
            </a:r>
          </a:p>
          <a:p>
            <a:pPr lvl="1"/>
            <a:r>
              <a:rPr lang="en-GB" dirty="0"/>
              <a:t>Narrowed down to interesting scenarios (e.g. extreme </a:t>
            </a:r>
            <a:r>
              <a:rPr lang="en-GB" dirty="0" err="1"/>
              <a:t>cfgs</a:t>
            </a:r>
            <a:r>
              <a:rPr lang="en-GB" dirty="0"/>
              <a:t>):</a:t>
            </a:r>
          </a:p>
          <a:p>
            <a:pPr lvl="2"/>
            <a:r>
              <a:rPr lang="en-GB" dirty="0">
                <a:latin typeface="+mj-lt"/>
              </a:rPr>
              <a:t>42 conf’s ∙ 5 seeds ∙ 5 turn-on events/</a:t>
            </a:r>
            <a:r>
              <a:rPr lang="en-GB" dirty="0" err="1">
                <a:latin typeface="+mj-lt"/>
              </a:rPr>
              <a:t>conf</a:t>
            </a:r>
            <a:r>
              <a:rPr lang="en-GB" dirty="0">
                <a:latin typeface="+mj-lt"/>
              </a:rPr>
              <a:t>/seed =</a:t>
            </a:r>
            <a:br>
              <a:rPr lang="en-GB" dirty="0">
                <a:latin typeface="+mj-lt"/>
              </a:rPr>
            </a:br>
            <a:r>
              <a:rPr lang="en-GB" b="1" dirty="0">
                <a:latin typeface="+mj-lt"/>
              </a:rPr>
              <a:t>1050 turn-on waveforms </a:t>
            </a:r>
            <a:r>
              <a:rPr lang="en-GB" dirty="0">
                <a:latin typeface="+mj-lt"/>
              </a:rPr>
              <a:t>(to be checked after each regression)</a:t>
            </a:r>
          </a:p>
          <a:p>
            <a:pPr lvl="2"/>
            <a:r>
              <a:rPr lang="en-GB" dirty="0">
                <a:latin typeface="+mj-lt"/>
              </a:rPr>
              <a:t>Not realizable without automated extraction and checking!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0" r="9688"/>
          <a:stretch/>
        </p:blipFill>
        <p:spPr bwMode="auto">
          <a:xfrm>
            <a:off x="3680320" y="2780910"/>
            <a:ext cx="4720000" cy="14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Up-Down Arrow 11"/>
          <p:cNvSpPr/>
          <p:nvPr/>
        </p:nvSpPr>
        <p:spPr bwMode="auto">
          <a:xfrm>
            <a:off x="6687306" y="3277927"/>
            <a:ext cx="250407" cy="758313"/>
          </a:xfrm>
          <a:prstGeom prst="upDownArrow">
            <a:avLst/>
          </a:prstGeom>
          <a:ln w="9525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Up-Down Arrow 12"/>
          <p:cNvSpPr/>
          <p:nvPr/>
        </p:nvSpPr>
        <p:spPr bwMode="auto">
          <a:xfrm rot="5400000">
            <a:off x="6620162" y="2384970"/>
            <a:ext cx="216031" cy="2704553"/>
          </a:xfrm>
          <a:prstGeom prst="upDownArrow">
            <a:avLst/>
          </a:prstGeom>
          <a:ln w="9525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GB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1774824" y="6553200"/>
            <a:ext cx="288036" cy="304800"/>
          </a:xfrm>
        </p:spPr>
        <p:txBody>
          <a:bodyPr/>
          <a:lstStyle/>
          <a:p>
            <a:r>
              <a:rPr lang="en-US" dirty="0"/>
              <a:t>2018-10-24</a:t>
            </a:r>
            <a:endParaRPr lang="en-US" b="1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839516" y="6553200"/>
            <a:ext cx="288036" cy="304800"/>
          </a:xfrm>
        </p:spPr>
        <p:txBody>
          <a:bodyPr/>
          <a:lstStyle/>
          <a:p>
            <a:fld id="{316EDB2A-9DA3-4EB7-8B91-9821FB8889D4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9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39"/>
          <p:cNvSpPr txBox="1">
            <a:spLocks/>
          </p:cNvSpPr>
          <p:nvPr/>
        </p:nvSpPr>
        <p:spPr>
          <a:xfrm>
            <a:off x="2495501" y="1559488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Motivation</a:t>
            </a:r>
          </a:p>
        </p:txBody>
      </p:sp>
      <p:sp>
        <p:nvSpPr>
          <p:cNvPr id="9" name="Textplatzhalter 40"/>
          <p:cNvSpPr txBox="1">
            <a:spLocks/>
          </p:cNvSpPr>
          <p:nvPr/>
        </p:nvSpPr>
        <p:spPr>
          <a:xfrm>
            <a:off x="2495501" y="2408354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A-UVM: Analog extension to UVM </a:t>
            </a:r>
          </a:p>
        </p:txBody>
      </p:sp>
      <p:sp>
        <p:nvSpPr>
          <p:cNvPr id="10" name="Textplatzhalter 41"/>
          <p:cNvSpPr txBox="1">
            <a:spLocks/>
          </p:cNvSpPr>
          <p:nvPr/>
        </p:nvSpPr>
        <p:spPr>
          <a:xfrm>
            <a:off x="2495501" y="3272462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kern="0" dirty="0"/>
              <a:t>Application: IGBT driver</a:t>
            </a:r>
          </a:p>
        </p:txBody>
      </p:sp>
      <p:sp>
        <p:nvSpPr>
          <p:cNvPr id="12" name="Textplatzhalter 43"/>
          <p:cNvSpPr txBox="1">
            <a:spLocks/>
          </p:cNvSpPr>
          <p:nvPr/>
        </p:nvSpPr>
        <p:spPr>
          <a:xfrm>
            <a:off x="2495501" y="4149080"/>
            <a:ext cx="7921676" cy="57607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50824" tIns="0" rIns="0" bIns="0" rtlCol="0" anchor="ctr">
            <a:noAutofit/>
          </a:bodyPr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b="1" kern="0" dirty="0"/>
              <a:t>Conclusion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1774825" y="1544595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1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774824" y="2402771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1774860" y="3272534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774860" y="4149832"/>
            <a:ext cx="576001" cy="576001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2018-10-24</a:t>
            </a:r>
            <a:endParaRPr lang="en-US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2017. All rights reserved.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29076" y="188720"/>
            <a:ext cx="7223760" cy="720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698201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16EDB2A-9DA3-4EB7-8B91-9821FB8889D4}" type="slidenum">
              <a:rPr lang="en-US" smtClean="0">
                <a:latin typeface="+mj-lt"/>
              </a:rPr>
              <a:pPr/>
              <a:t>38</a:t>
            </a:fld>
            <a:endParaRPr lang="en-US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2018-10-24</a:t>
            </a:r>
            <a:endParaRPr lang="en-US" b="1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Copyright © Infineon Technologies AG 2017. All rights reserved.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 of Approach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2063553" y="1556792"/>
            <a:ext cx="7993685" cy="4211320"/>
            <a:chOff x="539552" y="2170008"/>
            <a:chExt cx="7993685" cy="4211320"/>
          </a:xfrm>
        </p:grpSpPr>
        <p:graphicFrame>
          <p:nvGraphicFramePr>
            <p:cNvPr id="39" name="Content Placeholder 7"/>
            <p:cNvGraphicFramePr>
              <a:graphicFrameLocks/>
            </p:cNvGraphicFramePr>
            <p:nvPr>
              <p:extLst/>
            </p:nvPr>
          </p:nvGraphicFramePr>
          <p:xfrm>
            <a:off x="539552" y="2170008"/>
            <a:ext cx="7993685" cy="4211320"/>
          </p:xfrm>
          <a:graphic>
            <a:graphicData uri="http://schemas.openxmlformats.org/drawingml/2006/table">
              <a:tbl>
                <a:tblPr firstRow="1" bandRow="1">
                  <a:tableStyleId>{F5AB1C69-6EDB-4FF4-983F-18BD219EF322}</a:tableStyleId>
                </a:tblPr>
                <a:tblGrid>
                  <a:gridCol w="5895357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9832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70840">
                  <a:tc>
                    <a:txBody>
                      <a:bodyPr/>
                      <a:lstStyle/>
                      <a:p>
                        <a:r>
                          <a:rPr lang="en-GB" dirty="0"/>
                          <a:t>A-UVM Features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dirty="0"/>
                          <a:t>Available?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GB" dirty="0"/>
                          <a:t>Analog (real-valued) transactions</a:t>
                        </a:r>
                        <a:br>
                          <a:rPr lang="en-GB" dirty="0"/>
                        </a:br>
                        <a:endParaRPr lang="en-GB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GB" dirty="0"/>
                          <a:t>Driving analog</a:t>
                        </a:r>
                        <a:r>
                          <a:rPr lang="en-GB" baseline="0" dirty="0"/>
                          <a:t> constrained-random stimulus</a:t>
                        </a:r>
                        <a:br>
                          <a:rPr lang="en-GB" baseline="0" dirty="0"/>
                        </a:br>
                        <a:endParaRPr lang="en-GB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2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GB" dirty="0"/>
                          <a:t>Monitoring analog signal</a:t>
                        </a:r>
                        <a:r>
                          <a:rPr lang="en-GB" baseline="0" dirty="0"/>
                          <a:t> </a:t>
                        </a:r>
                        <a:r>
                          <a:rPr lang="en-GB" dirty="0"/>
                          <a:t>features</a:t>
                        </a:r>
                        <a:br>
                          <a:rPr lang="en-GB" dirty="0"/>
                        </a:br>
                        <a:endParaRPr lang="en-GB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3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pPr marL="0" marR="0" lvl="1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800" dirty="0"/>
                          <a:t>Automated analog checks with pass/fail criteria</a:t>
                        </a:r>
                        <a:br>
                          <a:rPr lang="en-GB" sz="1800" dirty="0"/>
                        </a:br>
                        <a:endParaRPr lang="en-GB" sz="18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4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pPr marL="0" marR="0" lvl="1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sz="1800" dirty="0"/>
                          <a:t>Similarity analysis of analog signal features</a:t>
                        </a:r>
                        <a:br>
                          <a:rPr lang="en-GB" sz="1800" dirty="0"/>
                        </a:br>
                        <a:endParaRPr lang="en-GB" sz="18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5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pPr marL="0" marR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GB" dirty="0"/>
                          <a:t>Analog Functional Coverage</a:t>
                        </a:r>
                        <a:br>
                          <a:rPr lang="en-GB" dirty="0"/>
                        </a:br>
                        <a:endParaRPr lang="en-GB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en-GB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xmlns="" val="10006"/>
                    </a:ext>
                  </a:extLst>
                </a:tr>
              </a:tbl>
            </a:graphicData>
          </a:graphic>
        </p:graphicFrame>
        <p:pic>
          <p:nvPicPr>
            <p:cNvPr id="40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8178" y="2596402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8178" y="3250445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068" y="3898535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068" y="4521957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067" y="5165168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" descr="C:\Users\SimonSeb\Documents\Kijexqje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067" y="5813258"/>
              <a:ext cx="445830" cy="456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7133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00A0C6-83DC-4EC4-99CC-81433EAF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Disadvantages/Workarounds/Future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44A338-0479-4DE2-86B9-053CA675C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TBA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F1DF069-0A2C-46B9-A3B7-96D341B0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4512A1C-8004-485B-AA0C-A0352130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4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900" dirty="0"/>
              <a:t>UVM is a </a:t>
            </a:r>
            <a:r>
              <a:rPr lang="en-US" sz="2900" dirty="0" err="1"/>
              <a:t>SystemVerilog</a:t>
            </a:r>
            <a:r>
              <a:rPr lang="en-US" sz="2900" dirty="0"/>
              <a:t> base class library that standardizes common functions like testbench class structure, testbench component communication and data automation features, like packaging, copy compare, debug </a:t>
            </a:r>
          </a:p>
          <a:p>
            <a:pPr marL="0" indent="0">
              <a:buNone/>
            </a:pPr>
            <a:endParaRPr lang="en-US" sz="2900" dirty="0"/>
          </a:p>
          <a:p>
            <a:r>
              <a:rPr lang="en-US" sz="2900" dirty="0"/>
              <a:t>2009 </a:t>
            </a:r>
            <a:r>
              <a:rPr lang="en-US" sz="2900" dirty="0" err="1"/>
              <a:t>Accellera</a:t>
            </a:r>
            <a:r>
              <a:rPr lang="en-US" sz="2900" dirty="0"/>
              <a:t> voted to establish UVM standard based on OVM2.1.1 developed by Cadence Design Systems and Mentor Graphics.</a:t>
            </a:r>
          </a:p>
          <a:p>
            <a:r>
              <a:rPr lang="en-US" sz="2900" dirty="0"/>
              <a:t>2011 </a:t>
            </a:r>
            <a:r>
              <a:rPr lang="en-US" sz="2900" dirty="0" err="1"/>
              <a:t>Accellera</a:t>
            </a:r>
            <a:r>
              <a:rPr lang="en-US" sz="2900" dirty="0"/>
              <a:t> approved the 1.0 version of UVM</a:t>
            </a:r>
          </a:p>
          <a:p>
            <a:r>
              <a:rPr lang="en-US" dirty="0"/>
              <a:t>2014 </a:t>
            </a:r>
            <a:r>
              <a:rPr lang="en-US" dirty="0" err="1"/>
              <a:t>Accellera</a:t>
            </a:r>
            <a:r>
              <a:rPr lang="en-US" dirty="0"/>
              <a:t>  released version 1.2 of UVM</a:t>
            </a:r>
          </a:p>
          <a:p>
            <a:r>
              <a:rPr lang="en-US" dirty="0"/>
              <a:t>2017 IEEE release of UVM LRM as IEEE 1800.2-2017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D2B25FA-5D50-4939-9550-ADC98266011B}"/>
              </a:ext>
            </a:extLst>
          </p:cNvPr>
          <p:cNvSpPr txBox="1"/>
          <p:nvPr/>
        </p:nvSpPr>
        <p:spPr>
          <a:xfrm>
            <a:off x="8193176" y="6431191"/>
            <a:ext cx="17636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/>
              <a:t>LRM</a:t>
            </a:r>
            <a:r>
              <a:rPr lang="en-US" sz="800" dirty="0"/>
              <a:t> Language Reference Manual</a:t>
            </a:r>
          </a:p>
        </p:txBody>
      </p:sp>
    </p:spTree>
    <p:extLst>
      <p:ext uri="{BB962C8B-B14F-4D97-AF65-F5344CB8AC3E}">
        <p14:creationId xmlns:p14="http://schemas.microsoft.com/office/powerpoint/2010/main" val="586182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 Mixed Signal Verification Experience Sharing sessions: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UVM-MS mixed signal extensions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Joen Westendorp, NXP Semiconductors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A-UVM — A Transaction-Oriented UVM-Based Library for Verification of Analog Behavior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Sebastian Simon, </a:t>
            </a:r>
            <a:r>
              <a:rPr lang="de-DE" sz="2100" dirty="0">
                <a:solidFill>
                  <a:schemeClr val="bg1">
                    <a:lumMod val="75000"/>
                  </a:schemeClr>
                </a:solidFill>
              </a:rPr>
              <a:t>Infineon Technologies AG</a:t>
            </a:r>
          </a:p>
          <a:p>
            <a:r>
              <a:rPr lang="en-US" dirty="0"/>
              <a:t>General discussion on outcome</a:t>
            </a:r>
            <a:endParaRPr lang="en-US" sz="2900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946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Discussion on Outcome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be filled</a:t>
            </a:r>
          </a:p>
          <a:p>
            <a:endParaRPr lang="en-US" sz="2900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Goal of this tutorial</a:t>
            </a:r>
          </a:p>
          <a:p>
            <a:pPr lvl="1"/>
            <a:r>
              <a:rPr lang="en-US" sz="2500" dirty="0"/>
              <a:t>Show current best practices used by different companies</a:t>
            </a:r>
          </a:p>
          <a:p>
            <a:pPr lvl="2"/>
            <a:r>
              <a:rPr lang="en-US" dirty="0"/>
              <a:t>focus on advantages of practice</a:t>
            </a:r>
            <a:endParaRPr lang="en-US" sz="2100" dirty="0"/>
          </a:p>
          <a:p>
            <a:pPr lvl="2"/>
            <a:r>
              <a:rPr lang="en-US" dirty="0"/>
              <a:t>disadvantages/workarounds/future plans, best in light missing STDs/EDA tools</a:t>
            </a:r>
          </a:p>
          <a:p>
            <a:pPr lvl="1"/>
            <a:r>
              <a:rPr lang="en-US" dirty="0"/>
              <a:t>Discuss audience experience in AMS verification with UVM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Discuss if creation of an UVM-AMS </a:t>
            </a:r>
            <a:r>
              <a:rPr lang="en-US" dirty="0" err="1"/>
              <a:t>Accellera</a:t>
            </a:r>
            <a:r>
              <a:rPr lang="en-US" dirty="0"/>
              <a:t> working group is something that would be supported by the audience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06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UVM Mixed Signal Verification Experience Sharing sessions:</a:t>
            </a:r>
          </a:p>
          <a:p>
            <a:pPr lvl="1"/>
            <a:r>
              <a:rPr lang="en-US" dirty="0"/>
              <a:t>UVM-MS mixed signal extensions</a:t>
            </a:r>
          </a:p>
          <a:p>
            <a:pPr lvl="2"/>
            <a:r>
              <a:rPr lang="en-US" sz="2100" dirty="0"/>
              <a:t>Joen Westendorp, NXP Semiconductors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A-UVM — A Transaction-Oriented UVM-Based Library for Verification of Analog Behavior</a:t>
            </a:r>
          </a:p>
          <a:p>
            <a:pPr lvl="2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Sebastian Simon, </a:t>
            </a:r>
            <a:r>
              <a:rPr lang="de-DE" sz="2100" dirty="0">
                <a:solidFill>
                  <a:schemeClr val="bg1">
                    <a:lumMod val="75000"/>
                  </a:schemeClr>
                </a:solidFill>
              </a:rPr>
              <a:t>Infineon Technologies AG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General discussion on outcome</a:t>
            </a:r>
            <a:endParaRPr lang="en-US" sz="2900" dirty="0">
              <a:solidFill>
                <a:schemeClr val="bg1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3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UVM-MS</a:t>
            </a:r>
            <a:br>
              <a:rPr lang="en-US" dirty="0"/>
            </a:br>
            <a:r>
              <a:rPr lang="en-US" dirty="0"/>
              <a:t>mixed signal extensions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Joen Westendorp, NXP Semiconductors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A5A81FA-AB08-4583-ADC3-67ABA07CA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5770152"/>
            <a:ext cx="2076190" cy="94285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C82E81-4AA2-462B-8FCF-8647C6D86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3A719B-D733-48E0-A0A1-F2BC0E110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Layers of a verification environment</a:t>
            </a:r>
          </a:p>
          <a:p>
            <a:r>
              <a:rPr lang="en-US" dirty="0"/>
              <a:t>Rationale</a:t>
            </a:r>
          </a:p>
          <a:p>
            <a:r>
              <a:rPr lang="en-US" dirty="0"/>
              <a:t>UVM Mixed signal</a:t>
            </a:r>
          </a:p>
          <a:p>
            <a:r>
              <a:rPr lang="en-US" dirty="0"/>
              <a:t>The analog mixed signal Verification Component</a:t>
            </a:r>
          </a:p>
          <a:p>
            <a:r>
              <a:rPr lang="en-US" dirty="0"/>
              <a:t>Mixed signal UVC</a:t>
            </a:r>
          </a:p>
          <a:p>
            <a:r>
              <a:rPr lang="en-US" dirty="0"/>
              <a:t>Required definitions </a:t>
            </a:r>
          </a:p>
          <a:p>
            <a:r>
              <a:rPr lang="en-US" dirty="0"/>
              <a:t>Questions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648E33-3EBF-40DA-BAF1-064E3EAE4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BB94D28-2B23-46C9-907F-836086117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03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2168F4-577F-4FAA-A46C-8E3D4AF48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63FB68-CE84-4B3E-B601-09074DB66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Mixed signal integration verification is about functional verification of analog and digital circuits together.</a:t>
            </a:r>
          </a:p>
          <a:p>
            <a:r>
              <a:rPr lang="en-US" dirty="0"/>
              <a:t>Digital only verification is much more developed and methodical than analog verification</a:t>
            </a:r>
          </a:p>
          <a:p>
            <a:r>
              <a:rPr lang="en-US" dirty="0"/>
              <a:t>Functional verification of mixed signal circuits is biased to use digital verification methodologies, like UVM</a:t>
            </a:r>
          </a:p>
          <a:p>
            <a:r>
              <a:rPr lang="en-US" dirty="0"/>
              <a:t>UVM provides a structured and layered verification methodology, however UVM is not the only existing verification methodology</a:t>
            </a:r>
          </a:p>
          <a:p>
            <a:pPr lvl="1"/>
            <a:r>
              <a:rPr lang="en-US" dirty="0"/>
              <a:t>The UVM layers are not defined to deal with analog signals</a:t>
            </a:r>
          </a:p>
          <a:p>
            <a:r>
              <a:rPr lang="en-US" dirty="0"/>
              <a:t>This is about </a:t>
            </a:r>
            <a:r>
              <a:rPr lang="en-US" b="1" dirty="0"/>
              <a:t>extending</a:t>
            </a:r>
            <a:r>
              <a:rPr lang="en-US" dirty="0"/>
              <a:t> digital verification environments into the AMS domain, to enable MS verification instead of simulation (use UVC’s).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E34D4E4-2A82-4929-BAAC-BE768651A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4938B0F-937C-4DE0-BB59-20B96CEBE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4629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4 boxes with title"/>
  <p:tag name="FB-CATEGORY" val="Title slide, text and agen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4 boxes with title"/>
  <p:tag name="FB-CATEGORY" val="Title slide, text and agend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1958</Words>
  <Application>Microsoft Office PowerPoint</Application>
  <PresentationFormat>Widescreen</PresentationFormat>
  <Paragraphs>566</Paragraphs>
  <Slides>41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宋体</vt:lpstr>
      <vt:lpstr>Arial</vt:lpstr>
      <vt:lpstr>Calibri</vt:lpstr>
      <vt:lpstr>Times New Roman</vt:lpstr>
      <vt:lpstr>Verdana</vt:lpstr>
      <vt:lpstr>Wingdings</vt:lpstr>
      <vt:lpstr>Office Theme</vt:lpstr>
      <vt:lpstr>UVM mixed signal extensions Sharing Best Practice and Standardization Ideas</vt:lpstr>
      <vt:lpstr>Agenda</vt:lpstr>
      <vt:lpstr>Agenda</vt:lpstr>
      <vt:lpstr>Introduction</vt:lpstr>
      <vt:lpstr>Introduction</vt:lpstr>
      <vt:lpstr>Agenda</vt:lpstr>
      <vt:lpstr>UVM-MS mixed signal extensions</vt:lpstr>
      <vt:lpstr>Contents</vt:lpstr>
      <vt:lpstr>Introduction</vt:lpstr>
      <vt:lpstr>VE Layers</vt:lpstr>
      <vt:lpstr>Rationale</vt:lpstr>
      <vt:lpstr>UVM-Mixed Signal</vt:lpstr>
      <vt:lpstr>AMS Verification component</vt:lpstr>
      <vt:lpstr>Mixes signal UVC</vt:lpstr>
      <vt:lpstr>Advantages of Approach</vt:lpstr>
      <vt:lpstr>Disadvantages/Workarounds/Future Plans Definitions required</vt:lpstr>
      <vt:lpstr>Questions</vt:lpstr>
      <vt:lpstr>Agenda</vt:lpstr>
      <vt:lpstr>A-UVM — A Transaction-Oriented UVM-Based Library for Verification of Analog Behavior</vt:lpstr>
      <vt:lpstr>Outline</vt:lpstr>
      <vt:lpstr>Traditional Analog/Mixed-signal Verification</vt:lpstr>
      <vt:lpstr>Automation in the Analog Domain</vt:lpstr>
      <vt:lpstr>Outline</vt:lpstr>
      <vt:lpstr>A-UVM (Analog-UVM)</vt:lpstr>
      <vt:lpstr>A-UVM: Transaction</vt:lpstr>
      <vt:lpstr>A-UVM (Analog-UVM)</vt:lpstr>
      <vt:lpstr>A-UVM: Driver &amp; Monitor Algorithms</vt:lpstr>
      <vt:lpstr>A-UVM: Trigger Mechanism</vt:lpstr>
      <vt:lpstr>A-UVM: Stimulus generation</vt:lpstr>
      <vt:lpstr>A-UVM: Comparison of Analog Signals</vt:lpstr>
      <vt:lpstr>A-UVM: Analog Coverage Collection</vt:lpstr>
      <vt:lpstr>A-UVM: Other Features</vt:lpstr>
      <vt:lpstr>Outline</vt:lpstr>
      <vt:lpstr>Application: IGBT Gate Driver</vt:lpstr>
      <vt:lpstr>Application: Specification</vt:lpstr>
      <vt:lpstr>Application: Configurations</vt:lpstr>
      <vt:lpstr>Outline</vt:lpstr>
      <vt:lpstr>Advantages of Approach</vt:lpstr>
      <vt:lpstr>Disadvantages/Workarounds/Future Plans</vt:lpstr>
      <vt:lpstr>Agenda</vt:lpstr>
      <vt:lpstr>General Discussion on Outcome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2018-10-18T18:08:36Z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