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2"/>
  </p:notesMasterIdLst>
  <p:handoutMasterIdLst>
    <p:handoutMasterId r:id="rId23"/>
  </p:handoutMasterIdLst>
  <p:sldIdLst>
    <p:sldId id="501" r:id="rId5"/>
    <p:sldId id="502" r:id="rId6"/>
    <p:sldId id="508" r:id="rId7"/>
    <p:sldId id="509" r:id="rId8"/>
    <p:sldId id="504" r:id="rId9"/>
    <p:sldId id="519" r:id="rId10"/>
    <p:sldId id="510" r:id="rId11"/>
    <p:sldId id="506" r:id="rId12"/>
    <p:sldId id="512" r:id="rId13"/>
    <p:sldId id="513" r:id="rId14"/>
    <p:sldId id="514" r:id="rId15"/>
    <p:sldId id="515" r:id="rId16"/>
    <p:sldId id="518" r:id="rId17"/>
    <p:sldId id="517" r:id="rId18"/>
    <p:sldId id="516" r:id="rId19"/>
    <p:sldId id="520" r:id="rId20"/>
    <p:sldId id="505" r:id="rId21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385D8A"/>
    <a:srgbClr val="DBEEF4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64" d="100"/>
          <a:sy n="64" d="100"/>
        </p:scale>
        <p:origin x="40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F9FDDF-0993-4869-8589-B86262B9711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3F5958-5ABC-42CB-B83F-E5C5AD1DC21D}">
      <dgm:prSet phldrT="[Text]"/>
      <dgm:spPr/>
      <dgm:t>
        <a:bodyPr/>
        <a:lstStyle/>
        <a:p>
          <a:r>
            <a:rPr lang="en-US" dirty="0" smtClean="0"/>
            <a:t>Coverage Analysis</a:t>
          </a:r>
          <a:endParaRPr lang="en-US" dirty="0"/>
        </a:p>
      </dgm:t>
    </dgm:pt>
    <dgm:pt modelId="{1811DA59-EC68-4385-98FA-438DA334E4CF}" type="parTrans" cxnId="{E8171298-99D0-4831-9D28-8CF22839A8B5}">
      <dgm:prSet/>
      <dgm:spPr/>
      <dgm:t>
        <a:bodyPr/>
        <a:lstStyle/>
        <a:p>
          <a:endParaRPr lang="en-US"/>
        </a:p>
      </dgm:t>
    </dgm:pt>
    <dgm:pt modelId="{1C2E4394-D81E-4D48-B0DD-17538B06758A}" type="sibTrans" cxnId="{E8171298-99D0-4831-9D28-8CF22839A8B5}">
      <dgm:prSet/>
      <dgm:spPr/>
      <dgm:t>
        <a:bodyPr/>
        <a:lstStyle/>
        <a:p>
          <a:endParaRPr lang="en-US"/>
        </a:p>
      </dgm:t>
    </dgm:pt>
    <dgm:pt modelId="{9AD7CDD8-E7B8-4AB4-88D6-56FA85FD51AF}">
      <dgm:prSet phldrT="[Text]"/>
      <dgm:spPr/>
      <dgm:t>
        <a:bodyPr/>
        <a:lstStyle/>
        <a:p>
          <a:r>
            <a:rPr lang="en-US" dirty="0" smtClean="0"/>
            <a:t>Done or Revisit</a:t>
          </a:r>
          <a:endParaRPr lang="en-US" dirty="0"/>
        </a:p>
      </dgm:t>
    </dgm:pt>
    <dgm:pt modelId="{0769008D-8D92-4E1D-B0DC-8E7958892F6F}" type="parTrans" cxnId="{D7B40B59-6B17-458C-8AFC-28AD66F3DEEC}">
      <dgm:prSet/>
      <dgm:spPr/>
      <dgm:t>
        <a:bodyPr/>
        <a:lstStyle/>
        <a:p>
          <a:endParaRPr lang="en-US"/>
        </a:p>
      </dgm:t>
    </dgm:pt>
    <dgm:pt modelId="{F402AE20-EECE-44C3-9356-F26ACB765AB4}" type="sibTrans" cxnId="{D7B40B59-6B17-458C-8AFC-28AD66F3DEEC}">
      <dgm:prSet/>
      <dgm:spPr/>
      <dgm:t>
        <a:bodyPr/>
        <a:lstStyle/>
        <a:p>
          <a:endParaRPr lang="en-US"/>
        </a:p>
      </dgm:t>
    </dgm:pt>
    <dgm:pt modelId="{A8F363A3-E66F-4938-8003-91034AFE92DD}">
      <dgm:prSet phldrT="[Text]"/>
      <dgm:spPr/>
      <dgm:t>
        <a:bodyPr/>
        <a:lstStyle/>
        <a:p>
          <a:r>
            <a:rPr lang="en-US" dirty="0" smtClean="0"/>
            <a:t>Test Vectors</a:t>
          </a:r>
        </a:p>
        <a:p>
          <a:r>
            <a:rPr lang="en-US" dirty="0" smtClean="0"/>
            <a:t>Stimulus</a:t>
          </a:r>
          <a:endParaRPr lang="en-US" dirty="0"/>
        </a:p>
      </dgm:t>
    </dgm:pt>
    <dgm:pt modelId="{7B4F37D8-F7AA-4F10-BA9E-38093747A18C}" type="parTrans" cxnId="{E203624D-8D7E-4F54-B33D-E22F0F8F8F9C}">
      <dgm:prSet/>
      <dgm:spPr/>
      <dgm:t>
        <a:bodyPr/>
        <a:lstStyle/>
        <a:p>
          <a:endParaRPr lang="en-US"/>
        </a:p>
      </dgm:t>
    </dgm:pt>
    <dgm:pt modelId="{E8DC4AAF-C68E-47BE-9A61-D4FFA3566852}" type="sibTrans" cxnId="{E203624D-8D7E-4F54-B33D-E22F0F8F8F9C}">
      <dgm:prSet/>
      <dgm:spPr/>
      <dgm:t>
        <a:bodyPr/>
        <a:lstStyle/>
        <a:p>
          <a:endParaRPr lang="en-US"/>
        </a:p>
      </dgm:t>
    </dgm:pt>
    <dgm:pt modelId="{51DFC6C9-94CC-4D98-8B8A-39F5E3A6F173}">
      <dgm:prSet phldrT="[Text]"/>
      <dgm:spPr/>
      <dgm:t>
        <a:bodyPr/>
        <a:lstStyle/>
        <a:p>
          <a:r>
            <a:rPr lang="en-US" dirty="0" smtClean="0"/>
            <a:t>Modify Stimulus</a:t>
          </a:r>
          <a:endParaRPr lang="en-US" dirty="0"/>
        </a:p>
      </dgm:t>
    </dgm:pt>
    <dgm:pt modelId="{F0B04ED7-E313-41EF-91CC-E4BEBAB88A15}" type="parTrans" cxnId="{A5344669-8CB2-42D6-AE3E-C993E5257AAE}">
      <dgm:prSet/>
      <dgm:spPr/>
      <dgm:t>
        <a:bodyPr/>
        <a:lstStyle/>
        <a:p>
          <a:endParaRPr lang="en-US"/>
        </a:p>
      </dgm:t>
    </dgm:pt>
    <dgm:pt modelId="{9D3CE359-903E-44FE-B7BE-B2EBFF654BE4}" type="sibTrans" cxnId="{A5344669-8CB2-42D6-AE3E-C993E5257AAE}">
      <dgm:prSet/>
      <dgm:spPr/>
      <dgm:t>
        <a:bodyPr/>
        <a:lstStyle/>
        <a:p>
          <a:endParaRPr lang="en-US"/>
        </a:p>
      </dgm:t>
    </dgm:pt>
    <dgm:pt modelId="{3C4D54A1-3423-4164-BA55-C80BC08C0B4F}">
      <dgm:prSet phldrT="[Text]"/>
      <dgm:spPr/>
      <dgm:t>
        <a:bodyPr/>
        <a:lstStyle/>
        <a:p>
          <a:r>
            <a:rPr lang="en-US" dirty="0" smtClean="0"/>
            <a:t>Modify Coverage Collector</a:t>
          </a:r>
          <a:endParaRPr lang="en-US" dirty="0"/>
        </a:p>
      </dgm:t>
    </dgm:pt>
    <dgm:pt modelId="{37C3C2A4-DB7C-459D-AE24-5D767CFF0D42}" type="parTrans" cxnId="{CA342BAA-2E6C-4AE1-B350-B20B1A4A71B2}">
      <dgm:prSet/>
      <dgm:spPr/>
      <dgm:t>
        <a:bodyPr/>
        <a:lstStyle/>
        <a:p>
          <a:endParaRPr lang="en-US"/>
        </a:p>
      </dgm:t>
    </dgm:pt>
    <dgm:pt modelId="{83197ADB-F85E-43BA-847A-3012C8365D65}" type="sibTrans" cxnId="{CA342BAA-2E6C-4AE1-B350-B20B1A4A71B2}">
      <dgm:prSet/>
      <dgm:spPr/>
      <dgm:t>
        <a:bodyPr/>
        <a:lstStyle/>
        <a:p>
          <a:endParaRPr lang="en-US"/>
        </a:p>
      </dgm:t>
    </dgm:pt>
    <dgm:pt modelId="{A72A8303-A3EA-451A-8531-0246B6E1DD25}">
      <dgm:prSet phldrT="[Text]"/>
      <dgm:spPr/>
      <dgm:t>
        <a:bodyPr/>
        <a:lstStyle/>
        <a:p>
          <a:r>
            <a:rPr lang="en-US" dirty="0" smtClean="0"/>
            <a:t>Merged Coverage Database</a:t>
          </a:r>
          <a:endParaRPr lang="en-US" dirty="0"/>
        </a:p>
      </dgm:t>
    </dgm:pt>
    <dgm:pt modelId="{A4379DE4-3780-4D78-972E-544372371822}" type="parTrans" cxnId="{D2FAC7AB-9CB7-4F6E-853B-F96F0FF45858}">
      <dgm:prSet/>
      <dgm:spPr/>
      <dgm:t>
        <a:bodyPr/>
        <a:lstStyle/>
        <a:p>
          <a:endParaRPr lang="en-US"/>
        </a:p>
      </dgm:t>
    </dgm:pt>
    <dgm:pt modelId="{E5D11814-DA36-4DCD-8D0C-5A38AA7A0FA8}" type="sibTrans" cxnId="{D2FAC7AB-9CB7-4F6E-853B-F96F0FF45858}">
      <dgm:prSet/>
      <dgm:spPr/>
      <dgm:t>
        <a:bodyPr/>
        <a:lstStyle/>
        <a:p>
          <a:endParaRPr lang="en-US"/>
        </a:p>
      </dgm:t>
    </dgm:pt>
    <dgm:pt modelId="{8ABDB68F-7232-45AC-9031-A11650DC7AD2}" type="pres">
      <dgm:prSet presAssocID="{29F9FDDF-0993-4869-8589-B86262B9711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923755-A7FD-4EE4-AFBA-16EE07B7494E}" type="pres">
      <dgm:prSet presAssocID="{29F9FDDF-0993-4869-8589-B86262B9711A}" presName="wedge1" presStyleLbl="node1" presStyleIdx="0" presStyleCnt="6"/>
      <dgm:spPr/>
      <dgm:t>
        <a:bodyPr/>
        <a:lstStyle/>
        <a:p>
          <a:endParaRPr lang="en-US"/>
        </a:p>
      </dgm:t>
    </dgm:pt>
    <dgm:pt modelId="{87D836F3-B78D-437D-AE24-7BAF9F3EFF9F}" type="pres">
      <dgm:prSet presAssocID="{29F9FDDF-0993-4869-8589-B86262B9711A}" presName="dummy1a" presStyleCnt="0"/>
      <dgm:spPr/>
    </dgm:pt>
    <dgm:pt modelId="{46B2DDB6-3CA4-456C-8871-E4E432AB9D34}" type="pres">
      <dgm:prSet presAssocID="{29F9FDDF-0993-4869-8589-B86262B9711A}" presName="dummy1b" presStyleCnt="0"/>
      <dgm:spPr/>
    </dgm:pt>
    <dgm:pt modelId="{16EACB38-F3F9-4C90-8D3B-AAAAAC064849}" type="pres">
      <dgm:prSet presAssocID="{29F9FDDF-0993-4869-8589-B86262B9711A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5C2299-E747-4278-BE6F-5E0CD924BB8F}" type="pres">
      <dgm:prSet presAssocID="{29F9FDDF-0993-4869-8589-B86262B9711A}" presName="wedge2" presStyleLbl="node1" presStyleIdx="1" presStyleCnt="6"/>
      <dgm:spPr/>
      <dgm:t>
        <a:bodyPr/>
        <a:lstStyle/>
        <a:p>
          <a:endParaRPr lang="en-US"/>
        </a:p>
      </dgm:t>
    </dgm:pt>
    <dgm:pt modelId="{8DAA6115-9E56-461D-AEF1-9E77BADE3721}" type="pres">
      <dgm:prSet presAssocID="{29F9FDDF-0993-4869-8589-B86262B9711A}" presName="dummy2a" presStyleCnt="0"/>
      <dgm:spPr/>
    </dgm:pt>
    <dgm:pt modelId="{030932F2-F333-40EC-8888-C04DDD8EDB91}" type="pres">
      <dgm:prSet presAssocID="{29F9FDDF-0993-4869-8589-B86262B9711A}" presName="dummy2b" presStyleCnt="0"/>
      <dgm:spPr/>
    </dgm:pt>
    <dgm:pt modelId="{BDC52F7E-64E6-4D41-B27F-1A68FDB1B348}" type="pres">
      <dgm:prSet presAssocID="{29F9FDDF-0993-4869-8589-B86262B9711A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98A96-091B-483A-AB50-21F140654CDA}" type="pres">
      <dgm:prSet presAssocID="{29F9FDDF-0993-4869-8589-B86262B9711A}" presName="wedge3" presStyleLbl="node1" presStyleIdx="2" presStyleCnt="6"/>
      <dgm:spPr/>
      <dgm:t>
        <a:bodyPr/>
        <a:lstStyle/>
        <a:p>
          <a:endParaRPr lang="en-US"/>
        </a:p>
      </dgm:t>
    </dgm:pt>
    <dgm:pt modelId="{E6D58260-73FB-458A-BD4C-F2149416AE32}" type="pres">
      <dgm:prSet presAssocID="{29F9FDDF-0993-4869-8589-B86262B9711A}" presName="dummy3a" presStyleCnt="0"/>
      <dgm:spPr/>
    </dgm:pt>
    <dgm:pt modelId="{488CEFA0-5475-478A-852E-6F624204B578}" type="pres">
      <dgm:prSet presAssocID="{29F9FDDF-0993-4869-8589-B86262B9711A}" presName="dummy3b" presStyleCnt="0"/>
      <dgm:spPr/>
    </dgm:pt>
    <dgm:pt modelId="{E747115E-1791-44BF-881F-9925A8A30E89}" type="pres">
      <dgm:prSet presAssocID="{29F9FDDF-0993-4869-8589-B86262B9711A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E33AB-6FE9-4C25-BD9A-DB0024D01B38}" type="pres">
      <dgm:prSet presAssocID="{29F9FDDF-0993-4869-8589-B86262B9711A}" presName="wedge4" presStyleLbl="node1" presStyleIdx="3" presStyleCnt="6"/>
      <dgm:spPr/>
      <dgm:t>
        <a:bodyPr/>
        <a:lstStyle/>
        <a:p>
          <a:endParaRPr lang="en-US"/>
        </a:p>
      </dgm:t>
    </dgm:pt>
    <dgm:pt modelId="{B95C0C81-4BED-4200-B293-877B1870C9D1}" type="pres">
      <dgm:prSet presAssocID="{29F9FDDF-0993-4869-8589-B86262B9711A}" presName="dummy4a" presStyleCnt="0"/>
      <dgm:spPr/>
    </dgm:pt>
    <dgm:pt modelId="{060101AC-5BA7-49D8-8F60-00E3CF4176FD}" type="pres">
      <dgm:prSet presAssocID="{29F9FDDF-0993-4869-8589-B86262B9711A}" presName="dummy4b" presStyleCnt="0"/>
      <dgm:spPr/>
    </dgm:pt>
    <dgm:pt modelId="{C62F438E-63CA-4465-B1BD-35D7287016E5}" type="pres">
      <dgm:prSet presAssocID="{29F9FDDF-0993-4869-8589-B86262B9711A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2931A-5865-4847-BC4E-A28204C4B6B0}" type="pres">
      <dgm:prSet presAssocID="{29F9FDDF-0993-4869-8589-B86262B9711A}" presName="wedge5" presStyleLbl="node1" presStyleIdx="4" presStyleCnt="6"/>
      <dgm:spPr/>
      <dgm:t>
        <a:bodyPr/>
        <a:lstStyle/>
        <a:p>
          <a:endParaRPr lang="en-US"/>
        </a:p>
      </dgm:t>
    </dgm:pt>
    <dgm:pt modelId="{4C3B4424-E94D-4662-A7BA-C4D04D62D887}" type="pres">
      <dgm:prSet presAssocID="{29F9FDDF-0993-4869-8589-B86262B9711A}" presName="dummy5a" presStyleCnt="0"/>
      <dgm:spPr/>
    </dgm:pt>
    <dgm:pt modelId="{EDA476EA-2707-4934-A51F-12933DD763C9}" type="pres">
      <dgm:prSet presAssocID="{29F9FDDF-0993-4869-8589-B86262B9711A}" presName="dummy5b" presStyleCnt="0"/>
      <dgm:spPr/>
    </dgm:pt>
    <dgm:pt modelId="{EC742C84-F7AE-4A5E-BFF7-973769DBCCA6}" type="pres">
      <dgm:prSet presAssocID="{29F9FDDF-0993-4869-8589-B86262B9711A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C3385-A123-4AE4-856D-116B06C8D927}" type="pres">
      <dgm:prSet presAssocID="{29F9FDDF-0993-4869-8589-B86262B9711A}" presName="wedge6" presStyleLbl="node1" presStyleIdx="5" presStyleCnt="6"/>
      <dgm:spPr/>
      <dgm:t>
        <a:bodyPr/>
        <a:lstStyle/>
        <a:p>
          <a:endParaRPr lang="en-US"/>
        </a:p>
      </dgm:t>
    </dgm:pt>
    <dgm:pt modelId="{78D5C5A5-2E5B-4805-BB1D-46EA9FBBDED6}" type="pres">
      <dgm:prSet presAssocID="{29F9FDDF-0993-4869-8589-B86262B9711A}" presName="dummy6a" presStyleCnt="0"/>
      <dgm:spPr/>
    </dgm:pt>
    <dgm:pt modelId="{B7AB29E5-4614-46A0-A66E-B5374AB55A82}" type="pres">
      <dgm:prSet presAssocID="{29F9FDDF-0993-4869-8589-B86262B9711A}" presName="dummy6b" presStyleCnt="0"/>
      <dgm:spPr/>
    </dgm:pt>
    <dgm:pt modelId="{F4FB921E-8B80-4248-A713-8E87B5A9B986}" type="pres">
      <dgm:prSet presAssocID="{29F9FDDF-0993-4869-8589-B86262B9711A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FD5BE-4833-4DB8-A7A0-3A09DB9F7E20}" type="pres">
      <dgm:prSet presAssocID="{1C2E4394-D81E-4D48-B0DD-17538B06758A}" presName="arrowWedge1" presStyleLbl="fgSibTrans2D1" presStyleIdx="0" presStyleCnt="6"/>
      <dgm:spPr/>
    </dgm:pt>
    <dgm:pt modelId="{268E96A8-DE4B-4BC1-B99F-3055D97492EB}" type="pres">
      <dgm:prSet presAssocID="{F402AE20-EECE-44C3-9356-F26ACB765AB4}" presName="arrowWedge2" presStyleLbl="fgSibTrans2D1" presStyleIdx="1" presStyleCnt="6"/>
      <dgm:spPr/>
    </dgm:pt>
    <dgm:pt modelId="{6C17D755-D5C8-4DF3-A2E8-F9B470896913}" type="pres">
      <dgm:prSet presAssocID="{83197ADB-F85E-43BA-847A-3012C8365D65}" presName="arrowWedge3" presStyleLbl="fgSibTrans2D1" presStyleIdx="2" presStyleCnt="6"/>
      <dgm:spPr/>
    </dgm:pt>
    <dgm:pt modelId="{9D10E1CE-80EA-4EFD-B3D2-5B9D52C1109B}" type="pres">
      <dgm:prSet presAssocID="{9D3CE359-903E-44FE-B7BE-B2EBFF654BE4}" presName="arrowWedge4" presStyleLbl="fgSibTrans2D1" presStyleIdx="3" presStyleCnt="6"/>
      <dgm:spPr/>
    </dgm:pt>
    <dgm:pt modelId="{93178A8C-388D-42D1-AD2A-A640BC3483FF}" type="pres">
      <dgm:prSet presAssocID="{E8DC4AAF-C68E-47BE-9A61-D4FFA3566852}" presName="arrowWedge5" presStyleLbl="fgSibTrans2D1" presStyleIdx="4" presStyleCnt="6"/>
      <dgm:spPr/>
    </dgm:pt>
    <dgm:pt modelId="{118F88B4-1029-4F9C-9827-757E3E42DFD7}" type="pres">
      <dgm:prSet presAssocID="{E5D11814-DA36-4DCD-8D0C-5A38AA7A0FA8}" presName="arrowWedge6" presStyleLbl="fgSibTrans2D1" presStyleIdx="5" presStyleCnt="6"/>
      <dgm:spPr/>
    </dgm:pt>
  </dgm:ptLst>
  <dgm:cxnLst>
    <dgm:cxn modelId="{6963167A-C2C3-4FF0-993B-B36B2B19C91A}" type="presOf" srcId="{9AD7CDD8-E7B8-4AB4-88D6-56FA85FD51AF}" destId="{BDC52F7E-64E6-4D41-B27F-1A68FDB1B348}" srcOrd="1" destOrd="0" presId="urn:microsoft.com/office/officeart/2005/8/layout/cycle8"/>
    <dgm:cxn modelId="{CE2466AF-DA2E-4892-9C9E-6FC426EA8B69}" type="presOf" srcId="{1C3F5958-5ABC-42CB-B83F-E5C5AD1DC21D}" destId="{EF923755-A7FD-4EE4-AFBA-16EE07B7494E}" srcOrd="0" destOrd="0" presId="urn:microsoft.com/office/officeart/2005/8/layout/cycle8"/>
    <dgm:cxn modelId="{D2FAC7AB-9CB7-4F6E-853B-F96F0FF45858}" srcId="{29F9FDDF-0993-4869-8589-B86262B9711A}" destId="{A72A8303-A3EA-451A-8531-0246B6E1DD25}" srcOrd="5" destOrd="0" parTransId="{A4379DE4-3780-4D78-972E-544372371822}" sibTransId="{E5D11814-DA36-4DCD-8D0C-5A38AA7A0FA8}"/>
    <dgm:cxn modelId="{141EA0B5-4F82-4E85-9CD4-7D93C28DD365}" type="presOf" srcId="{3C4D54A1-3423-4164-BA55-C80BC08C0B4F}" destId="{D9F98A96-091B-483A-AB50-21F140654CDA}" srcOrd="0" destOrd="0" presId="urn:microsoft.com/office/officeart/2005/8/layout/cycle8"/>
    <dgm:cxn modelId="{D7B40B59-6B17-458C-8AFC-28AD66F3DEEC}" srcId="{29F9FDDF-0993-4869-8589-B86262B9711A}" destId="{9AD7CDD8-E7B8-4AB4-88D6-56FA85FD51AF}" srcOrd="1" destOrd="0" parTransId="{0769008D-8D92-4E1D-B0DC-8E7958892F6F}" sibTransId="{F402AE20-EECE-44C3-9356-F26ACB765AB4}"/>
    <dgm:cxn modelId="{76B282FA-B5C2-416A-98C5-257AE97A569D}" type="presOf" srcId="{A8F363A3-E66F-4938-8003-91034AFE92DD}" destId="{EC742C84-F7AE-4A5E-BFF7-973769DBCCA6}" srcOrd="1" destOrd="0" presId="urn:microsoft.com/office/officeart/2005/8/layout/cycle8"/>
    <dgm:cxn modelId="{E203624D-8D7E-4F54-B33D-E22F0F8F8F9C}" srcId="{29F9FDDF-0993-4869-8589-B86262B9711A}" destId="{A8F363A3-E66F-4938-8003-91034AFE92DD}" srcOrd="4" destOrd="0" parTransId="{7B4F37D8-F7AA-4F10-BA9E-38093747A18C}" sibTransId="{E8DC4AAF-C68E-47BE-9A61-D4FFA3566852}"/>
    <dgm:cxn modelId="{5AACD2EA-91A6-4A4A-A3E7-F7FC213F3272}" type="presOf" srcId="{1C3F5958-5ABC-42CB-B83F-E5C5AD1DC21D}" destId="{16EACB38-F3F9-4C90-8D3B-AAAAAC064849}" srcOrd="1" destOrd="0" presId="urn:microsoft.com/office/officeart/2005/8/layout/cycle8"/>
    <dgm:cxn modelId="{DEF2217A-3F43-47A2-8687-9FD90547E124}" type="presOf" srcId="{51DFC6C9-94CC-4D98-8B8A-39F5E3A6F173}" destId="{3E9E33AB-6FE9-4C25-BD9A-DB0024D01B38}" srcOrd="0" destOrd="0" presId="urn:microsoft.com/office/officeart/2005/8/layout/cycle8"/>
    <dgm:cxn modelId="{0F87F9FC-8824-4A9F-AF98-3B6BF9457E8B}" type="presOf" srcId="{A8F363A3-E66F-4938-8003-91034AFE92DD}" destId="{2042931A-5865-4847-BC4E-A28204C4B6B0}" srcOrd="0" destOrd="0" presId="urn:microsoft.com/office/officeart/2005/8/layout/cycle8"/>
    <dgm:cxn modelId="{65B6F88B-7448-4F46-AD75-18A47250C056}" type="presOf" srcId="{A72A8303-A3EA-451A-8531-0246B6E1DD25}" destId="{DF0C3385-A123-4AE4-856D-116B06C8D927}" srcOrd="0" destOrd="0" presId="urn:microsoft.com/office/officeart/2005/8/layout/cycle8"/>
    <dgm:cxn modelId="{E564304D-61A7-4FB0-B2AB-F8C6009FE30B}" type="presOf" srcId="{3C4D54A1-3423-4164-BA55-C80BC08C0B4F}" destId="{E747115E-1791-44BF-881F-9925A8A30E89}" srcOrd="1" destOrd="0" presId="urn:microsoft.com/office/officeart/2005/8/layout/cycle8"/>
    <dgm:cxn modelId="{7F022014-08F6-4F8F-AEBB-E9672846C265}" type="presOf" srcId="{A72A8303-A3EA-451A-8531-0246B6E1DD25}" destId="{F4FB921E-8B80-4248-A713-8E87B5A9B986}" srcOrd="1" destOrd="0" presId="urn:microsoft.com/office/officeart/2005/8/layout/cycle8"/>
    <dgm:cxn modelId="{830CCF72-6F6E-49A4-8F4B-9B30191DDD96}" type="presOf" srcId="{51DFC6C9-94CC-4D98-8B8A-39F5E3A6F173}" destId="{C62F438E-63CA-4465-B1BD-35D7287016E5}" srcOrd="1" destOrd="0" presId="urn:microsoft.com/office/officeart/2005/8/layout/cycle8"/>
    <dgm:cxn modelId="{E8171298-99D0-4831-9D28-8CF22839A8B5}" srcId="{29F9FDDF-0993-4869-8589-B86262B9711A}" destId="{1C3F5958-5ABC-42CB-B83F-E5C5AD1DC21D}" srcOrd="0" destOrd="0" parTransId="{1811DA59-EC68-4385-98FA-438DA334E4CF}" sibTransId="{1C2E4394-D81E-4D48-B0DD-17538B06758A}"/>
    <dgm:cxn modelId="{CA342BAA-2E6C-4AE1-B350-B20B1A4A71B2}" srcId="{29F9FDDF-0993-4869-8589-B86262B9711A}" destId="{3C4D54A1-3423-4164-BA55-C80BC08C0B4F}" srcOrd="2" destOrd="0" parTransId="{37C3C2A4-DB7C-459D-AE24-5D767CFF0D42}" sibTransId="{83197ADB-F85E-43BA-847A-3012C8365D65}"/>
    <dgm:cxn modelId="{67B97850-9E09-41FA-8C75-B20987C9978B}" type="presOf" srcId="{9AD7CDD8-E7B8-4AB4-88D6-56FA85FD51AF}" destId="{315C2299-E747-4278-BE6F-5E0CD924BB8F}" srcOrd="0" destOrd="0" presId="urn:microsoft.com/office/officeart/2005/8/layout/cycle8"/>
    <dgm:cxn modelId="{A5344669-8CB2-42D6-AE3E-C993E5257AAE}" srcId="{29F9FDDF-0993-4869-8589-B86262B9711A}" destId="{51DFC6C9-94CC-4D98-8B8A-39F5E3A6F173}" srcOrd="3" destOrd="0" parTransId="{F0B04ED7-E313-41EF-91CC-E4BEBAB88A15}" sibTransId="{9D3CE359-903E-44FE-B7BE-B2EBFF654BE4}"/>
    <dgm:cxn modelId="{3E3451D3-DF89-40B1-9C1C-3D4B5AB6B0FD}" type="presOf" srcId="{29F9FDDF-0993-4869-8589-B86262B9711A}" destId="{8ABDB68F-7232-45AC-9031-A11650DC7AD2}" srcOrd="0" destOrd="0" presId="urn:microsoft.com/office/officeart/2005/8/layout/cycle8"/>
    <dgm:cxn modelId="{8020A7FB-09F3-4238-BCD0-F10AB11F7AEE}" type="presParOf" srcId="{8ABDB68F-7232-45AC-9031-A11650DC7AD2}" destId="{EF923755-A7FD-4EE4-AFBA-16EE07B7494E}" srcOrd="0" destOrd="0" presId="urn:microsoft.com/office/officeart/2005/8/layout/cycle8"/>
    <dgm:cxn modelId="{1C301D74-06E6-4563-A147-E61A77846C67}" type="presParOf" srcId="{8ABDB68F-7232-45AC-9031-A11650DC7AD2}" destId="{87D836F3-B78D-437D-AE24-7BAF9F3EFF9F}" srcOrd="1" destOrd="0" presId="urn:microsoft.com/office/officeart/2005/8/layout/cycle8"/>
    <dgm:cxn modelId="{1F53A566-6D5E-4104-85BA-58F4C95271BB}" type="presParOf" srcId="{8ABDB68F-7232-45AC-9031-A11650DC7AD2}" destId="{46B2DDB6-3CA4-456C-8871-E4E432AB9D34}" srcOrd="2" destOrd="0" presId="urn:microsoft.com/office/officeart/2005/8/layout/cycle8"/>
    <dgm:cxn modelId="{9CA0FC6B-B53F-4207-929F-AFAAD5FDBA73}" type="presParOf" srcId="{8ABDB68F-7232-45AC-9031-A11650DC7AD2}" destId="{16EACB38-F3F9-4C90-8D3B-AAAAAC064849}" srcOrd="3" destOrd="0" presId="urn:microsoft.com/office/officeart/2005/8/layout/cycle8"/>
    <dgm:cxn modelId="{104CB6BE-51DE-4D83-90AE-0043E87F6530}" type="presParOf" srcId="{8ABDB68F-7232-45AC-9031-A11650DC7AD2}" destId="{315C2299-E747-4278-BE6F-5E0CD924BB8F}" srcOrd="4" destOrd="0" presId="urn:microsoft.com/office/officeart/2005/8/layout/cycle8"/>
    <dgm:cxn modelId="{0E4AE222-1B1F-4037-89C5-0DE121F353D0}" type="presParOf" srcId="{8ABDB68F-7232-45AC-9031-A11650DC7AD2}" destId="{8DAA6115-9E56-461D-AEF1-9E77BADE3721}" srcOrd="5" destOrd="0" presId="urn:microsoft.com/office/officeart/2005/8/layout/cycle8"/>
    <dgm:cxn modelId="{00DE49C4-2CE2-4E88-8C6D-0BC4D066C821}" type="presParOf" srcId="{8ABDB68F-7232-45AC-9031-A11650DC7AD2}" destId="{030932F2-F333-40EC-8888-C04DDD8EDB91}" srcOrd="6" destOrd="0" presId="urn:microsoft.com/office/officeart/2005/8/layout/cycle8"/>
    <dgm:cxn modelId="{992F11A4-5549-4C47-AC74-48F7C40296C8}" type="presParOf" srcId="{8ABDB68F-7232-45AC-9031-A11650DC7AD2}" destId="{BDC52F7E-64E6-4D41-B27F-1A68FDB1B348}" srcOrd="7" destOrd="0" presId="urn:microsoft.com/office/officeart/2005/8/layout/cycle8"/>
    <dgm:cxn modelId="{B0ED1ED5-798B-498B-AE13-A66F355D67A3}" type="presParOf" srcId="{8ABDB68F-7232-45AC-9031-A11650DC7AD2}" destId="{D9F98A96-091B-483A-AB50-21F140654CDA}" srcOrd="8" destOrd="0" presId="urn:microsoft.com/office/officeart/2005/8/layout/cycle8"/>
    <dgm:cxn modelId="{CD7B37D4-431A-472B-931B-43B77EB1A958}" type="presParOf" srcId="{8ABDB68F-7232-45AC-9031-A11650DC7AD2}" destId="{E6D58260-73FB-458A-BD4C-F2149416AE32}" srcOrd="9" destOrd="0" presId="urn:microsoft.com/office/officeart/2005/8/layout/cycle8"/>
    <dgm:cxn modelId="{CC24F56E-4E2F-4B7C-AB66-09C3F602F800}" type="presParOf" srcId="{8ABDB68F-7232-45AC-9031-A11650DC7AD2}" destId="{488CEFA0-5475-478A-852E-6F624204B578}" srcOrd="10" destOrd="0" presId="urn:microsoft.com/office/officeart/2005/8/layout/cycle8"/>
    <dgm:cxn modelId="{0BAE261A-B64E-4670-A9E8-9D656F734EFD}" type="presParOf" srcId="{8ABDB68F-7232-45AC-9031-A11650DC7AD2}" destId="{E747115E-1791-44BF-881F-9925A8A30E89}" srcOrd="11" destOrd="0" presId="urn:microsoft.com/office/officeart/2005/8/layout/cycle8"/>
    <dgm:cxn modelId="{7CABA86B-0F8C-4F0E-89CC-0B9A14DB7412}" type="presParOf" srcId="{8ABDB68F-7232-45AC-9031-A11650DC7AD2}" destId="{3E9E33AB-6FE9-4C25-BD9A-DB0024D01B38}" srcOrd="12" destOrd="0" presId="urn:microsoft.com/office/officeart/2005/8/layout/cycle8"/>
    <dgm:cxn modelId="{DD1714C2-CD77-4212-88B5-AD73DA6C1E46}" type="presParOf" srcId="{8ABDB68F-7232-45AC-9031-A11650DC7AD2}" destId="{B95C0C81-4BED-4200-B293-877B1870C9D1}" srcOrd="13" destOrd="0" presId="urn:microsoft.com/office/officeart/2005/8/layout/cycle8"/>
    <dgm:cxn modelId="{64FC00B8-1C6D-47DA-8378-4E29014BBD89}" type="presParOf" srcId="{8ABDB68F-7232-45AC-9031-A11650DC7AD2}" destId="{060101AC-5BA7-49D8-8F60-00E3CF4176FD}" srcOrd="14" destOrd="0" presId="urn:microsoft.com/office/officeart/2005/8/layout/cycle8"/>
    <dgm:cxn modelId="{07EE492D-F7A5-41FC-8239-68256F04796E}" type="presParOf" srcId="{8ABDB68F-7232-45AC-9031-A11650DC7AD2}" destId="{C62F438E-63CA-4465-B1BD-35D7287016E5}" srcOrd="15" destOrd="0" presId="urn:microsoft.com/office/officeart/2005/8/layout/cycle8"/>
    <dgm:cxn modelId="{661D380E-F322-4A31-BADD-D1FCE67264CA}" type="presParOf" srcId="{8ABDB68F-7232-45AC-9031-A11650DC7AD2}" destId="{2042931A-5865-4847-BC4E-A28204C4B6B0}" srcOrd="16" destOrd="0" presId="urn:microsoft.com/office/officeart/2005/8/layout/cycle8"/>
    <dgm:cxn modelId="{9509CDC4-EF76-4A10-AF74-DCC81D3A7003}" type="presParOf" srcId="{8ABDB68F-7232-45AC-9031-A11650DC7AD2}" destId="{4C3B4424-E94D-4662-A7BA-C4D04D62D887}" srcOrd="17" destOrd="0" presId="urn:microsoft.com/office/officeart/2005/8/layout/cycle8"/>
    <dgm:cxn modelId="{CEF44413-BF25-4215-A2DA-7FB4F2E14343}" type="presParOf" srcId="{8ABDB68F-7232-45AC-9031-A11650DC7AD2}" destId="{EDA476EA-2707-4934-A51F-12933DD763C9}" srcOrd="18" destOrd="0" presId="urn:microsoft.com/office/officeart/2005/8/layout/cycle8"/>
    <dgm:cxn modelId="{F71C9CA0-BC12-4F8C-9A8F-F1BBD6B08642}" type="presParOf" srcId="{8ABDB68F-7232-45AC-9031-A11650DC7AD2}" destId="{EC742C84-F7AE-4A5E-BFF7-973769DBCCA6}" srcOrd="19" destOrd="0" presId="urn:microsoft.com/office/officeart/2005/8/layout/cycle8"/>
    <dgm:cxn modelId="{B0330E21-6E12-49CA-8E92-072000A367C6}" type="presParOf" srcId="{8ABDB68F-7232-45AC-9031-A11650DC7AD2}" destId="{DF0C3385-A123-4AE4-856D-116B06C8D927}" srcOrd="20" destOrd="0" presId="urn:microsoft.com/office/officeart/2005/8/layout/cycle8"/>
    <dgm:cxn modelId="{C0D9006A-74E9-4E16-9545-645B99371E29}" type="presParOf" srcId="{8ABDB68F-7232-45AC-9031-A11650DC7AD2}" destId="{78D5C5A5-2E5B-4805-BB1D-46EA9FBBDED6}" srcOrd="21" destOrd="0" presId="urn:microsoft.com/office/officeart/2005/8/layout/cycle8"/>
    <dgm:cxn modelId="{1A0D9F18-DCE9-48C3-90E5-6C0B0F6CF208}" type="presParOf" srcId="{8ABDB68F-7232-45AC-9031-A11650DC7AD2}" destId="{B7AB29E5-4614-46A0-A66E-B5374AB55A82}" srcOrd="22" destOrd="0" presId="urn:microsoft.com/office/officeart/2005/8/layout/cycle8"/>
    <dgm:cxn modelId="{A6A94B83-A6CB-4E7A-AF43-120789ED9DF8}" type="presParOf" srcId="{8ABDB68F-7232-45AC-9031-A11650DC7AD2}" destId="{F4FB921E-8B80-4248-A713-8E87B5A9B986}" srcOrd="23" destOrd="0" presId="urn:microsoft.com/office/officeart/2005/8/layout/cycle8"/>
    <dgm:cxn modelId="{2FA8AECC-AB35-4B12-B70F-88CDDB58898A}" type="presParOf" srcId="{8ABDB68F-7232-45AC-9031-A11650DC7AD2}" destId="{48EFD5BE-4833-4DB8-A7A0-3A09DB9F7E20}" srcOrd="24" destOrd="0" presId="urn:microsoft.com/office/officeart/2005/8/layout/cycle8"/>
    <dgm:cxn modelId="{9E739925-319A-4505-9E25-B907808785B4}" type="presParOf" srcId="{8ABDB68F-7232-45AC-9031-A11650DC7AD2}" destId="{268E96A8-DE4B-4BC1-B99F-3055D97492EB}" srcOrd="25" destOrd="0" presId="urn:microsoft.com/office/officeart/2005/8/layout/cycle8"/>
    <dgm:cxn modelId="{4B4B996E-E4AE-4433-B7C6-9FBD8951D6DA}" type="presParOf" srcId="{8ABDB68F-7232-45AC-9031-A11650DC7AD2}" destId="{6C17D755-D5C8-4DF3-A2E8-F9B470896913}" srcOrd="26" destOrd="0" presId="urn:microsoft.com/office/officeart/2005/8/layout/cycle8"/>
    <dgm:cxn modelId="{3697EAA4-29C5-461F-A7F7-D61A525E776C}" type="presParOf" srcId="{8ABDB68F-7232-45AC-9031-A11650DC7AD2}" destId="{9D10E1CE-80EA-4EFD-B3D2-5B9D52C1109B}" srcOrd="27" destOrd="0" presId="urn:microsoft.com/office/officeart/2005/8/layout/cycle8"/>
    <dgm:cxn modelId="{D2284E1D-A79D-4C57-B577-368C7658BC25}" type="presParOf" srcId="{8ABDB68F-7232-45AC-9031-A11650DC7AD2}" destId="{93178A8C-388D-42D1-AD2A-A640BC3483FF}" srcOrd="28" destOrd="0" presId="urn:microsoft.com/office/officeart/2005/8/layout/cycle8"/>
    <dgm:cxn modelId="{71730502-99ED-428E-8C66-574110D02FE0}" type="presParOf" srcId="{8ABDB68F-7232-45AC-9031-A11650DC7AD2}" destId="{118F88B4-1029-4F9C-9827-757E3E42DFD7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80B385-49A9-4E85-966B-646168C9F7B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E50AC0-3A0C-43B0-9CF3-825C350B5E94}">
      <dgm:prSet phldrT="[Text]"/>
      <dgm:spPr/>
      <dgm:t>
        <a:bodyPr/>
        <a:lstStyle/>
        <a:p>
          <a:r>
            <a:rPr lang="en-US" dirty="0" smtClean="0"/>
            <a:t>Read Functional  Specification </a:t>
          </a:r>
          <a:endParaRPr lang="en-US" dirty="0"/>
        </a:p>
      </dgm:t>
    </dgm:pt>
    <dgm:pt modelId="{311DBF94-BF56-493E-AEC7-4C39EE3C8649}" type="parTrans" cxnId="{433D3070-7556-467B-B2EB-6A7DF8213545}">
      <dgm:prSet/>
      <dgm:spPr/>
      <dgm:t>
        <a:bodyPr/>
        <a:lstStyle/>
        <a:p>
          <a:endParaRPr lang="en-US"/>
        </a:p>
      </dgm:t>
    </dgm:pt>
    <dgm:pt modelId="{D7B62C61-640D-4B2C-AD52-2C074F852632}" type="sibTrans" cxnId="{433D3070-7556-467B-B2EB-6A7DF8213545}">
      <dgm:prSet/>
      <dgm:spPr/>
      <dgm:t>
        <a:bodyPr/>
        <a:lstStyle/>
        <a:p>
          <a:endParaRPr lang="en-US"/>
        </a:p>
      </dgm:t>
    </dgm:pt>
    <dgm:pt modelId="{8DB55708-647C-4FC0-B034-F26471650572}">
      <dgm:prSet phldrT="[Text]"/>
      <dgm:spPr/>
      <dgm:t>
        <a:bodyPr/>
        <a:lstStyle/>
        <a:p>
          <a:r>
            <a:rPr lang="en-US" dirty="0" smtClean="0"/>
            <a:t>Build Verification Plan </a:t>
          </a:r>
        </a:p>
        <a:p>
          <a:r>
            <a:rPr lang="en-US" dirty="0" smtClean="0"/>
            <a:t>XML/XLS</a:t>
          </a:r>
          <a:endParaRPr lang="en-US" dirty="0"/>
        </a:p>
      </dgm:t>
    </dgm:pt>
    <dgm:pt modelId="{3EF041D3-0E58-4660-B3AB-AE2406EAE054}" type="parTrans" cxnId="{532581DD-3456-48C4-9DA6-EDC7E1EE7C7C}">
      <dgm:prSet/>
      <dgm:spPr/>
      <dgm:t>
        <a:bodyPr/>
        <a:lstStyle/>
        <a:p>
          <a:endParaRPr lang="en-US"/>
        </a:p>
      </dgm:t>
    </dgm:pt>
    <dgm:pt modelId="{455DF453-5520-47C2-B188-77E062AD22BF}" type="sibTrans" cxnId="{532581DD-3456-48C4-9DA6-EDC7E1EE7C7C}">
      <dgm:prSet/>
      <dgm:spPr/>
      <dgm:t>
        <a:bodyPr/>
        <a:lstStyle/>
        <a:p>
          <a:endParaRPr lang="en-US"/>
        </a:p>
      </dgm:t>
    </dgm:pt>
    <dgm:pt modelId="{240A40CC-7590-4112-9095-4DC7656A48D7}">
      <dgm:prSet phldrT="[Text]"/>
      <dgm:spPr/>
      <dgm:t>
        <a:bodyPr/>
        <a:lstStyle/>
        <a:p>
          <a:r>
            <a:rPr lang="en-US" dirty="0" smtClean="0"/>
            <a:t>Coverage Collector</a:t>
          </a:r>
          <a:endParaRPr lang="en-US" dirty="0"/>
        </a:p>
      </dgm:t>
    </dgm:pt>
    <dgm:pt modelId="{1B7C7F73-5794-4DBC-9C72-505DBB4D19A3}" type="parTrans" cxnId="{773CE481-F7FF-4FAE-847D-2D77490E68C1}">
      <dgm:prSet/>
      <dgm:spPr/>
      <dgm:t>
        <a:bodyPr/>
        <a:lstStyle/>
        <a:p>
          <a:endParaRPr lang="en-US"/>
        </a:p>
      </dgm:t>
    </dgm:pt>
    <dgm:pt modelId="{56C15C1D-8CF7-482F-82FA-1C52BD689234}" type="sibTrans" cxnId="{773CE481-F7FF-4FAE-847D-2D77490E68C1}">
      <dgm:prSet/>
      <dgm:spPr/>
      <dgm:t>
        <a:bodyPr/>
        <a:lstStyle/>
        <a:p>
          <a:endParaRPr lang="en-US"/>
        </a:p>
      </dgm:t>
    </dgm:pt>
    <dgm:pt modelId="{FB32D527-8E95-4A8D-8668-0B79FAEB8C1E}" type="pres">
      <dgm:prSet presAssocID="{D780B385-49A9-4E85-966B-646168C9F7B0}" presName="CompostProcess" presStyleCnt="0">
        <dgm:presLayoutVars>
          <dgm:dir/>
          <dgm:resizeHandles val="exact"/>
        </dgm:presLayoutVars>
      </dgm:prSet>
      <dgm:spPr/>
    </dgm:pt>
    <dgm:pt modelId="{914400B0-DF65-4032-B2DB-77D07275CDCB}" type="pres">
      <dgm:prSet presAssocID="{D780B385-49A9-4E85-966B-646168C9F7B0}" presName="arrow" presStyleLbl="bgShp" presStyleIdx="0" presStyleCnt="1" custLinFactNeighborX="608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5F98DE-7780-4845-94D3-595E9DC54B5B}" type="pres">
      <dgm:prSet presAssocID="{D780B385-49A9-4E85-966B-646168C9F7B0}" presName="linearProcess" presStyleCnt="0"/>
      <dgm:spPr/>
    </dgm:pt>
    <dgm:pt modelId="{45AF8C5E-ECA3-4868-835E-65F9E337DEC6}" type="pres">
      <dgm:prSet presAssocID="{F9E50AC0-3A0C-43B0-9CF3-825C350B5E9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52662-50D7-42AC-81E3-F96F60A5D413}" type="pres">
      <dgm:prSet presAssocID="{D7B62C61-640D-4B2C-AD52-2C074F852632}" presName="sibTrans" presStyleCnt="0"/>
      <dgm:spPr/>
    </dgm:pt>
    <dgm:pt modelId="{4A0897D2-69B3-4416-A0CE-3E7539DB2018}" type="pres">
      <dgm:prSet presAssocID="{8DB55708-647C-4FC0-B034-F2647165057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A30FD-5BBB-4211-9784-D51FDC27CFA6}" type="pres">
      <dgm:prSet presAssocID="{455DF453-5520-47C2-B188-77E062AD22BF}" presName="sibTrans" presStyleCnt="0"/>
      <dgm:spPr/>
    </dgm:pt>
    <dgm:pt modelId="{5B96C3B4-6364-4685-AF44-FF7290FD56F3}" type="pres">
      <dgm:prSet presAssocID="{240A40CC-7590-4112-9095-4DC7656A48D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CB4CA3-DFB2-421B-B2AC-CF83D883E96F}" type="presOf" srcId="{240A40CC-7590-4112-9095-4DC7656A48D7}" destId="{5B96C3B4-6364-4685-AF44-FF7290FD56F3}" srcOrd="0" destOrd="0" presId="urn:microsoft.com/office/officeart/2005/8/layout/hProcess9"/>
    <dgm:cxn modelId="{433D3070-7556-467B-B2EB-6A7DF8213545}" srcId="{D780B385-49A9-4E85-966B-646168C9F7B0}" destId="{F9E50AC0-3A0C-43B0-9CF3-825C350B5E94}" srcOrd="0" destOrd="0" parTransId="{311DBF94-BF56-493E-AEC7-4C39EE3C8649}" sibTransId="{D7B62C61-640D-4B2C-AD52-2C074F852632}"/>
    <dgm:cxn modelId="{6E443CB7-4866-483D-9728-D24A84DBB9DF}" type="presOf" srcId="{D780B385-49A9-4E85-966B-646168C9F7B0}" destId="{FB32D527-8E95-4A8D-8668-0B79FAEB8C1E}" srcOrd="0" destOrd="0" presId="urn:microsoft.com/office/officeart/2005/8/layout/hProcess9"/>
    <dgm:cxn modelId="{532581DD-3456-48C4-9DA6-EDC7E1EE7C7C}" srcId="{D780B385-49A9-4E85-966B-646168C9F7B0}" destId="{8DB55708-647C-4FC0-B034-F26471650572}" srcOrd="1" destOrd="0" parTransId="{3EF041D3-0E58-4660-B3AB-AE2406EAE054}" sibTransId="{455DF453-5520-47C2-B188-77E062AD22BF}"/>
    <dgm:cxn modelId="{56AF73D3-1B08-4089-A192-29A37AFA5277}" type="presOf" srcId="{F9E50AC0-3A0C-43B0-9CF3-825C350B5E94}" destId="{45AF8C5E-ECA3-4868-835E-65F9E337DEC6}" srcOrd="0" destOrd="0" presId="urn:microsoft.com/office/officeart/2005/8/layout/hProcess9"/>
    <dgm:cxn modelId="{AE9A4D28-8D21-4D9B-8F61-4F037871C22A}" type="presOf" srcId="{8DB55708-647C-4FC0-B034-F26471650572}" destId="{4A0897D2-69B3-4416-A0CE-3E7539DB2018}" srcOrd="0" destOrd="0" presId="urn:microsoft.com/office/officeart/2005/8/layout/hProcess9"/>
    <dgm:cxn modelId="{773CE481-F7FF-4FAE-847D-2D77490E68C1}" srcId="{D780B385-49A9-4E85-966B-646168C9F7B0}" destId="{240A40CC-7590-4112-9095-4DC7656A48D7}" srcOrd="2" destOrd="0" parTransId="{1B7C7F73-5794-4DBC-9C72-505DBB4D19A3}" sibTransId="{56C15C1D-8CF7-482F-82FA-1C52BD689234}"/>
    <dgm:cxn modelId="{10D51109-50E4-42CE-9167-B10197A73195}" type="presParOf" srcId="{FB32D527-8E95-4A8D-8668-0B79FAEB8C1E}" destId="{914400B0-DF65-4032-B2DB-77D07275CDCB}" srcOrd="0" destOrd="0" presId="urn:microsoft.com/office/officeart/2005/8/layout/hProcess9"/>
    <dgm:cxn modelId="{23824692-E08E-4023-A938-EE524209E4D6}" type="presParOf" srcId="{FB32D527-8E95-4A8D-8668-0B79FAEB8C1E}" destId="{D65F98DE-7780-4845-94D3-595E9DC54B5B}" srcOrd="1" destOrd="0" presId="urn:microsoft.com/office/officeart/2005/8/layout/hProcess9"/>
    <dgm:cxn modelId="{4BDB6B16-5560-453B-A0B9-A48C3253E82D}" type="presParOf" srcId="{D65F98DE-7780-4845-94D3-595E9DC54B5B}" destId="{45AF8C5E-ECA3-4868-835E-65F9E337DEC6}" srcOrd="0" destOrd="0" presId="urn:microsoft.com/office/officeart/2005/8/layout/hProcess9"/>
    <dgm:cxn modelId="{098DBDC1-4326-45EC-88F9-AC95CC9EFC66}" type="presParOf" srcId="{D65F98DE-7780-4845-94D3-595E9DC54B5B}" destId="{0EB52662-50D7-42AC-81E3-F96F60A5D413}" srcOrd="1" destOrd="0" presId="urn:microsoft.com/office/officeart/2005/8/layout/hProcess9"/>
    <dgm:cxn modelId="{EE87B16A-084F-4E7A-B9C0-B4AAC6FC53BE}" type="presParOf" srcId="{D65F98DE-7780-4845-94D3-595E9DC54B5B}" destId="{4A0897D2-69B3-4416-A0CE-3E7539DB2018}" srcOrd="2" destOrd="0" presId="urn:microsoft.com/office/officeart/2005/8/layout/hProcess9"/>
    <dgm:cxn modelId="{6B0AC58F-7A93-48B4-802F-A241A645C3C3}" type="presParOf" srcId="{D65F98DE-7780-4845-94D3-595E9DC54B5B}" destId="{CD1A30FD-5BBB-4211-9784-D51FDC27CFA6}" srcOrd="3" destOrd="0" presId="urn:microsoft.com/office/officeart/2005/8/layout/hProcess9"/>
    <dgm:cxn modelId="{AA7B5055-6533-42AC-B701-3CC6EC234715}" type="presParOf" srcId="{D65F98DE-7780-4845-94D3-595E9DC54B5B}" destId="{5B96C3B4-6364-4685-AF44-FF7290FD56F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80B385-49A9-4E85-966B-646168C9F7B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E50AC0-3A0C-43B0-9CF3-825C350B5E94}">
      <dgm:prSet phldrT="[Text]" custT="1"/>
      <dgm:spPr/>
      <dgm:t>
        <a:bodyPr/>
        <a:lstStyle/>
        <a:p>
          <a:r>
            <a:rPr lang="en-US" sz="1300" dirty="0" smtClean="0"/>
            <a:t>Signoff</a:t>
          </a:r>
          <a:endParaRPr lang="en-US" sz="1300" dirty="0"/>
        </a:p>
      </dgm:t>
    </dgm:pt>
    <dgm:pt modelId="{311DBF94-BF56-493E-AEC7-4C39EE3C8649}" type="parTrans" cxnId="{433D3070-7556-467B-B2EB-6A7DF8213545}">
      <dgm:prSet/>
      <dgm:spPr/>
      <dgm:t>
        <a:bodyPr/>
        <a:lstStyle/>
        <a:p>
          <a:endParaRPr lang="en-US"/>
        </a:p>
      </dgm:t>
    </dgm:pt>
    <dgm:pt modelId="{D7B62C61-640D-4B2C-AD52-2C074F852632}" type="sibTrans" cxnId="{433D3070-7556-467B-B2EB-6A7DF8213545}">
      <dgm:prSet/>
      <dgm:spPr/>
      <dgm:t>
        <a:bodyPr/>
        <a:lstStyle/>
        <a:p>
          <a:endParaRPr lang="en-US"/>
        </a:p>
      </dgm:t>
    </dgm:pt>
    <dgm:pt modelId="{A599C5E3-418E-40EC-BE75-772D59B73DDF}">
      <dgm:prSet phldrT="[Text]" custT="1"/>
      <dgm:spPr/>
      <dgm:t>
        <a:bodyPr/>
        <a:lstStyle/>
        <a:p>
          <a:r>
            <a:rPr lang="en-US" sz="1200" dirty="0" smtClean="0"/>
            <a:t>Maintenance or Next ?</a:t>
          </a:r>
          <a:endParaRPr lang="en-US" sz="1200" dirty="0"/>
        </a:p>
      </dgm:t>
    </dgm:pt>
    <dgm:pt modelId="{2E8DA786-737D-4B5C-9D32-77DDB05913FE}" type="parTrans" cxnId="{598A8711-E77F-45D7-ABE2-B2C39E4BB6EA}">
      <dgm:prSet/>
      <dgm:spPr/>
      <dgm:t>
        <a:bodyPr/>
        <a:lstStyle/>
        <a:p>
          <a:endParaRPr lang="en-US"/>
        </a:p>
      </dgm:t>
    </dgm:pt>
    <dgm:pt modelId="{9C37B944-93E4-4125-AE20-308CE0A2E165}" type="sibTrans" cxnId="{598A8711-E77F-45D7-ABE2-B2C39E4BB6EA}">
      <dgm:prSet/>
      <dgm:spPr/>
      <dgm:t>
        <a:bodyPr/>
        <a:lstStyle/>
        <a:p>
          <a:endParaRPr lang="en-US"/>
        </a:p>
      </dgm:t>
    </dgm:pt>
    <dgm:pt modelId="{FB32D527-8E95-4A8D-8668-0B79FAEB8C1E}" type="pres">
      <dgm:prSet presAssocID="{D780B385-49A9-4E85-966B-646168C9F7B0}" presName="CompostProcess" presStyleCnt="0">
        <dgm:presLayoutVars>
          <dgm:dir/>
          <dgm:resizeHandles val="exact"/>
        </dgm:presLayoutVars>
      </dgm:prSet>
      <dgm:spPr/>
    </dgm:pt>
    <dgm:pt modelId="{914400B0-DF65-4032-B2DB-77D07275CDCB}" type="pres">
      <dgm:prSet presAssocID="{D780B385-49A9-4E85-966B-646168C9F7B0}" presName="arrow" presStyleLbl="bgShp" presStyleIdx="0" presStyleCnt="1" custLinFactNeighborX="-2313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5F98DE-7780-4845-94D3-595E9DC54B5B}" type="pres">
      <dgm:prSet presAssocID="{D780B385-49A9-4E85-966B-646168C9F7B0}" presName="linearProcess" presStyleCnt="0"/>
      <dgm:spPr/>
    </dgm:pt>
    <dgm:pt modelId="{45AF8C5E-ECA3-4868-835E-65F9E337DEC6}" type="pres">
      <dgm:prSet presAssocID="{F9E50AC0-3A0C-43B0-9CF3-825C350B5E94}" presName="textNode" presStyleLbl="node1" presStyleIdx="0" presStyleCnt="2" custScaleX="94109" custScaleY="108974" custLinFactX="-1892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52662-50D7-42AC-81E3-F96F60A5D413}" type="pres">
      <dgm:prSet presAssocID="{D7B62C61-640D-4B2C-AD52-2C074F852632}" presName="sibTrans" presStyleCnt="0"/>
      <dgm:spPr/>
    </dgm:pt>
    <dgm:pt modelId="{D49181A1-280A-4576-8953-2236A26E42CC}" type="pres">
      <dgm:prSet presAssocID="{A599C5E3-418E-40EC-BE75-772D59B73DDF}" presName="textNode" presStyleLbl="node1" presStyleIdx="1" presStyleCnt="2" custScaleX="108043" custScaleY="105611" custLinFactNeighborX="-81973" custLinFactNeighborY="7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571372-A258-4E9A-92B1-74653535BAD3}" type="presOf" srcId="{A599C5E3-418E-40EC-BE75-772D59B73DDF}" destId="{D49181A1-280A-4576-8953-2236A26E42CC}" srcOrd="0" destOrd="0" presId="urn:microsoft.com/office/officeart/2005/8/layout/hProcess9"/>
    <dgm:cxn modelId="{433D3070-7556-467B-B2EB-6A7DF8213545}" srcId="{D780B385-49A9-4E85-966B-646168C9F7B0}" destId="{F9E50AC0-3A0C-43B0-9CF3-825C350B5E94}" srcOrd="0" destOrd="0" parTransId="{311DBF94-BF56-493E-AEC7-4C39EE3C8649}" sibTransId="{D7B62C61-640D-4B2C-AD52-2C074F852632}"/>
    <dgm:cxn modelId="{598A8711-E77F-45D7-ABE2-B2C39E4BB6EA}" srcId="{D780B385-49A9-4E85-966B-646168C9F7B0}" destId="{A599C5E3-418E-40EC-BE75-772D59B73DDF}" srcOrd="1" destOrd="0" parTransId="{2E8DA786-737D-4B5C-9D32-77DDB05913FE}" sibTransId="{9C37B944-93E4-4125-AE20-308CE0A2E165}"/>
    <dgm:cxn modelId="{9FBA9BCD-53DD-4CDF-B0BD-25B27EAF721F}" type="presOf" srcId="{F9E50AC0-3A0C-43B0-9CF3-825C350B5E94}" destId="{45AF8C5E-ECA3-4868-835E-65F9E337DEC6}" srcOrd="0" destOrd="0" presId="urn:microsoft.com/office/officeart/2005/8/layout/hProcess9"/>
    <dgm:cxn modelId="{763634BC-493F-4DF2-A2F5-2E9DC7124A66}" type="presOf" srcId="{D780B385-49A9-4E85-966B-646168C9F7B0}" destId="{FB32D527-8E95-4A8D-8668-0B79FAEB8C1E}" srcOrd="0" destOrd="0" presId="urn:microsoft.com/office/officeart/2005/8/layout/hProcess9"/>
    <dgm:cxn modelId="{53797632-A24B-446E-AA82-C05C19E8611D}" type="presParOf" srcId="{FB32D527-8E95-4A8D-8668-0B79FAEB8C1E}" destId="{914400B0-DF65-4032-B2DB-77D07275CDCB}" srcOrd="0" destOrd="0" presId="urn:microsoft.com/office/officeart/2005/8/layout/hProcess9"/>
    <dgm:cxn modelId="{A8EFDA73-46FC-4D6A-9DF4-E8A2D4B4744B}" type="presParOf" srcId="{FB32D527-8E95-4A8D-8668-0B79FAEB8C1E}" destId="{D65F98DE-7780-4845-94D3-595E9DC54B5B}" srcOrd="1" destOrd="0" presId="urn:microsoft.com/office/officeart/2005/8/layout/hProcess9"/>
    <dgm:cxn modelId="{949FC4E3-294C-45D5-B142-2B40B979A7B6}" type="presParOf" srcId="{D65F98DE-7780-4845-94D3-595E9DC54B5B}" destId="{45AF8C5E-ECA3-4868-835E-65F9E337DEC6}" srcOrd="0" destOrd="0" presId="urn:microsoft.com/office/officeart/2005/8/layout/hProcess9"/>
    <dgm:cxn modelId="{855E4138-B2D8-41E2-8DC4-E0EE58F4751A}" type="presParOf" srcId="{D65F98DE-7780-4845-94D3-595E9DC54B5B}" destId="{0EB52662-50D7-42AC-81E3-F96F60A5D413}" srcOrd="1" destOrd="0" presId="urn:microsoft.com/office/officeart/2005/8/layout/hProcess9"/>
    <dgm:cxn modelId="{D770055D-2ACF-4C63-A5F9-E5571DC02E1A}" type="presParOf" srcId="{D65F98DE-7780-4845-94D3-595E9DC54B5B}" destId="{D49181A1-280A-4576-8953-2236A26E42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80B385-49A9-4E85-966B-646168C9F7B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E50AC0-3A0C-43B0-9CF3-825C350B5E94}">
      <dgm:prSet phldrT="[Text]"/>
      <dgm:spPr/>
      <dgm:t>
        <a:bodyPr/>
        <a:lstStyle/>
        <a:p>
          <a:r>
            <a:rPr lang="en-US" dirty="0" smtClean="0"/>
            <a:t>Read Functional  Specification </a:t>
          </a:r>
          <a:endParaRPr lang="en-US" dirty="0"/>
        </a:p>
      </dgm:t>
    </dgm:pt>
    <dgm:pt modelId="{311DBF94-BF56-493E-AEC7-4C39EE3C8649}" type="parTrans" cxnId="{433D3070-7556-467B-B2EB-6A7DF8213545}">
      <dgm:prSet/>
      <dgm:spPr/>
      <dgm:t>
        <a:bodyPr/>
        <a:lstStyle/>
        <a:p>
          <a:endParaRPr lang="en-US"/>
        </a:p>
      </dgm:t>
    </dgm:pt>
    <dgm:pt modelId="{D7B62C61-640D-4B2C-AD52-2C074F852632}" type="sibTrans" cxnId="{433D3070-7556-467B-B2EB-6A7DF8213545}">
      <dgm:prSet/>
      <dgm:spPr/>
      <dgm:t>
        <a:bodyPr/>
        <a:lstStyle/>
        <a:p>
          <a:endParaRPr lang="en-US"/>
        </a:p>
      </dgm:t>
    </dgm:pt>
    <dgm:pt modelId="{8DB55708-647C-4FC0-B034-F26471650572}">
      <dgm:prSet phldrT="[Text]"/>
      <dgm:spPr/>
      <dgm:t>
        <a:bodyPr/>
        <a:lstStyle/>
        <a:p>
          <a:r>
            <a:rPr lang="en-US" dirty="0" smtClean="0"/>
            <a:t>Build Verification Plan </a:t>
          </a:r>
        </a:p>
        <a:p>
          <a:r>
            <a:rPr lang="en-US" dirty="0" smtClean="0"/>
            <a:t>XML/XLS</a:t>
          </a:r>
          <a:endParaRPr lang="en-US" dirty="0"/>
        </a:p>
      </dgm:t>
    </dgm:pt>
    <dgm:pt modelId="{3EF041D3-0E58-4660-B3AB-AE2406EAE054}" type="parTrans" cxnId="{532581DD-3456-48C4-9DA6-EDC7E1EE7C7C}">
      <dgm:prSet/>
      <dgm:spPr/>
      <dgm:t>
        <a:bodyPr/>
        <a:lstStyle/>
        <a:p>
          <a:endParaRPr lang="en-US"/>
        </a:p>
      </dgm:t>
    </dgm:pt>
    <dgm:pt modelId="{455DF453-5520-47C2-B188-77E062AD22BF}" type="sibTrans" cxnId="{532581DD-3456-48C4-9DA6-EDC7E1EE7C7C}">
      <dgm:prSet/>
      <dgm:spPr/>
      <dgm:t>
        <a:bodyPr/>
        <a:lstStyle/>
        <a:p>
          <a:endParaRPr lang="en-US"/>
        </a:p>
      </dgm:t>
    </dgm:pt>
    <dgm:pt modelId="{240A40CC-7590-4112-9095-4DC7656A48D7}">
      <dgm:prSet phldrT="[Text]"/>
      <dgm:spPr/>
      <dgm:t>
        <a:bodyPr/>
        <a:lstStyle/>
        <a:p>
          <a:r>
            <a:rPr lang="en-US" dirty="0" smtClean="0"/>
            <a:t>Coverage Collector</a:t>
          </a:r>
          <a:endParaRPr lang="en-US" dirty="0"/>
        </a:p>
      </dgm:t>
    </dgm:pt>
    <dgm:pt modelId="{1B7C7F73-5794-4DBC-9C72-505DBB4D19A3}" type="parTrans" cxnId="{773CE481-F7FF-4FAE-847D-2D77490E68C1}">
      <dgm:prSet/>
      <dgm:spPr/>
      <dgm:t>
        <a:bodyPr/>
        <a:lstStyle/>
        <a:p>
          <a:endParaRPr lang="en-US"/>
        </a:p>
      </dgm:t>
    </dgm:pt>
    <dgm:pt modelId="{56C15C1D-8CF7-482F-82FA-1C52BD689234}" type="sibTrans" cxnId="{773CE481-F7FF-4FAE-847D-2D77490E68C1}">
      <dgm:prSet/>
      <dgm:spPr/>
      <dgm:t>
        <a:bodyPr/>
        <a:lstStyle/>
        <a:p>
          <a:endParaRPr lang="en-US"/>
        </a:p>
      </dgm:t>
    </dgm:pt>
    <dgm:pt modelId="{FB32D527-8E95-4A8D-8668-0B79FAEB8C1E}" type="pres">
      <dgm:prSet presAssocID="{D780B385-49A9-4E85-966B-646168C9F7B0}" presName="CompostProcess" presStyleCnt="0">
        <dgm:presLayoutVars>
          <dgm:dir/>
          <dgm:resizeHandles val="exact"/>
        </dgm:presLayoutVars>
      </dgm:prSet>
      <dgm:spPr/>
    </dgm:pt>
    <dgm:pt modelId="{914400B0-DF65-4032-B2DB-77D07275CDCB}" type="pres">
      <dgm:prSet presAssocID="{D780B385-49A9-4E85-966B-646168C9F7B0}" presName="arrow" presStyleLbl="bgShp" presStyleIdx="0" presStyleCnt="1" custLinFactNeighborX="608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5F98DE-7780-4845-94D3-595E9DC54B5B}" type="pres">
      <dgm:prSet presAssocID="{D780B385-49A9-4E85-966B-646168C9F7B0}" presName="linearProcess" presStyleCnt="0"/>
      <dgm:spPr/>
    </dgm:pt>
    <dgm:pt modelId="{45AF8C5E-ECA3-4868-835E-65F9E337DEC6}" type="pres">
      <dgm:prSet presAssocID="{F9E50AC0-3A0C-43B0-9CF3-825C350B5E9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52662-50D7-42AC-81E3-F96F60A5D413}" type="pres">
      <dgm:prSet presAssocID="{D7B62C61-640D-4B2C-AD52-2C074F852632}" presName="sibTrans" presStyleCnt="0"/>
      <dgm:spPr/>
    </dgm:pt>
    <dgm:pt modelId="{4A0897D2-69B3-4416-A0CE-3E7539DB2018}" type="pres">
      <dgm:prSet presAssocID="{8DB55708-647C-4FC0-B034-F2647165057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A30FD-5BBB-4211-9784-D51FDC27CFA6}" type="pres">
      <dgm:prSet presAssocID="{455DF453-5520-47C2-B188-77E062AD22BF}" presName="sibTrans" presStyleCnt="0"/>
      <dgm:spPr/>
    </dgm:pt>
    <dgm:pt modelId="{5B96C3B4-6364-4685-AF44-FF7290FD56F3}" type="pres">
      <dgm:prSet presAssocID="{240A40CC-7590-4112-9095-4DC7656A48D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357070-8AA5-4C14-9B1A-9C14BAA76BD6}" type="presOf" srcId="{240A40CC-7590-4112-9095-4DC7656A48D7}" destId="{5B96C3B4-6364-4685-AF44-FF7290FD56F3}" srcOrd="0" destOrd="0" presId="urn:microsoft.com/office/officeart/2005/8/layout/hProcess9"/>
    <dgm:cxn modelId="{23E81720-EC01-41A9-B501-07CD79DCAFB4}" type="presOf" srcId="{F9E50AC0-3A0C-43B0-9CF3-825C350B5E94}" destId="{45AF8C5E-ECA3-4868-835E-65F9E337DEC6}" srcOrd="0" destOrd="0" presId="urn:microsoft.com/office/officeart/2005/8/layout/hProcess9"/>
    <dgm:cxn modelId="{433D3070-7556-467B-B2EB-6A7DF8213545}" srcId="{D780B385-49A9-4E85-966B-646168C9F7B0}" destId="{F9E50AC0-3A0C-43B0-9CF3-825C350B5E94}" srcOrd="0" destOrd="0" parTransId="{311DBF94-BF56-493E-AEC7-4C39EE3C8649}" sibTransId="{D7B62C61-640D-4B2C-AD52-2C074F852632}"/>
    <dgm:cxn modelId="{532581DD-3456-48C4-9DA6-EDC7E1EE7C7C}" srcId="{D780B385-49A9-4E85-966B-646168C9F7B0}" destId="{8DB55708-647C-4FC0-B034-F26471650572}" srcOrd="1" destOrd="0" parTransId="{3EF041D3-0E58-4660-B3AB-AE2406EAE054}" sibTransId="{455DF453-5520-47C2-B188-77E062AD22BF}"/>
    <dgm:cxn modelId="{B659C974-865F-406D-9598-D7BAC05E8B7D}" type="presOf" srcId="{8DB55708-647C-4FC0-B034-F26471650572}" destId="{4A0897D2-69B3-4416-A0CE-3E7539DB2018}" srcOrd="0" destOrd="0" presId="urn:microsoft.com/office/officeart/2005/8/layout/hProcess9"/>
    <dgm:cxn modelId="{D5995225-D3E4-49F1-A399-37E6A7171652}" type="presOf" srcId="{D780B385-49A9-4E85-966B-646168C9F7B0}" destId="{FB32D527-8E95-4A8D-8668-0B79FAEB8C1E}" srcOrd="0" destOrd="0" presId="urn:microsoft.com/office/officeart/2005/8/layout/hProcess9"/>
    <dgm:cxn modelId="{773CE481-F7FF-4FAE-847D-2D77490E68C1}" srcId="{D780B385-49A9-4E85-966B-646168C9F7B0}" destId="{240A40CC-7590-4112-9095-4DC7656A48D7}" srcOrd="2" destOrd="0" parTransId="{1B7C7F73-5794-4DBC-9C72-505DBB4D19A3}" sibTransId="{56C15C1D-8CF7-482F-82FA-1C52BD689234}"/>
    <dgm:cxn modelId="{653360C1-ADE0-49FA-BCE6-BB2AFBBA284F}" type="presParOf" srcId="{FB32D527-8E95-4A8D-8668-0B79FAEB8C1E}" destId="{914400B0-DF65-4032-B2DB-77D07275CDCB}" srcOrd="0" destOrd="0" presId="urn:microsoft.com/office/officeart/2005/8/layout/hProcess9"/>
    <dgm:cxn modelId="{D0ED91C0-B2D3-4728-BFB7-68BBFDBB0B4C}" type="presParOf" srcId="{FB32D527-8E95-4A8D-8668-0B79FAEB8C1E}" destId="{D65F98DE-7780-4845-94D3-595E9DC54B5B}" srcOrd="1" destOrd="0" presId="urn:microsoft.com/office/officeart/2005/8/layout/hProcess9"/>
    <dgm:cxn modelId="{FA978125-4BD1-4180-A4AD-F13AE8EFA90E}" type="presParOf" srcId="{D65F98DE-7780-4845-94D3-595E9DC54B5B}" destId="{45AF8C5E-ECA3-4868-835E-65F9E337DEC6}" srcOrd="0" destOrd="0" presId="urn:microsoft.com/office/officeart/2005/8/layout/hProcess9"/>
    <dgm:cxn modelId="{7366FECC-DB4B-4485-9DC7-7D90C67106C4}" type="presParOf" srcId="{D65F98DE-7780-4845-94D3-595E9DC54B5B}" destId="{0EB52662-50D7-42AC-81E3-F96F60A5D413}" srcOrd="1" destOrd="0" presId="urn:microsoft.com/office/officeart/2005/8/layout/hProcess9"/>
    <dgm:cxn modelId="{9C6A6B33-B7CC-4C90-9D85-D8D583DFA57A}" type="presParOf" srcId="{D65F98DE-7780-4845-94D3-595E9DC54B5B}" destId="{4A0897D2-69B3-4416-A0CE-3E7539DB2018}" srcOrd="2" destOrd="0" presId="urn:microsoft.com/office/officeart/2005/8/layout/hProcess9"/>
    <dgm:cxn modelId="{E290AD53-13F9-4442-B648-E9B334D176A2}" type="presParOf" srcId="{D65F98DE-7780-4845-94D3-595E9DC54B5B}" destId="{CD1A30FD-5BBB-4211-9784-D51FDC27CFA6}" srcOrd="3" destOrd="0" presId="urn:microsoft.com/office/officeart/2005/8/layout/hProcess9"/>
    <dgm:cxn modelId="{1675B43D-75BD-492E-836C-706889BFE0D8}" type="presParOf" srcId="{D65F98DE-7780-4845-94D3-595E9DC54B5B}" destId="{5B96C3B4-6364-4685-AF44-FF7290FD56F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88079F-8F33-40A2-991C-5AD9DB2D806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417310-DE5E-4593-B3CB-A69C976C9F9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What happens when intended approach changes from compliance to exhaustive ?</a:t>
          </a:r>
          <a:endParaRPr lang="en-US" dirty="0"/>
        </a:p>
      </dgm:t>
    </dgm:pt>
    <dgm:pt modelId="{76C8AAA7-C456-436A-939C-B2DE5FDE22E6}" type="parTrans" cxnId="{A9386468-9272-4613-BAA6-E55DB5488990}">
      <dgm:prSet/>
      <dgm:spPr/>
      <dgm:t>
        <a:bodyPr/>
        <a:lstStyle/>
        <a:p>
          <a:endParaRPr lang="en-US"/>
        </a:p>
      </dgm:t>
    </dgm:pt>
    <dgm:pt modelId="{100570D7-B4D5-456D-A5C1-CDDF94EE1375}" type="sibTrans" cxnId="{A9386468-9272-4613-BAA6-E55DB5488990}">
      <dgm:prSet/>
      <dgm:spPr/>
      <dgm:t>
        <a:bodyPr/>
        <a:lstStyle/>
        <a:p>
          <a:endParaRPr lang="en-US"/>
        </a:p>
      </dgm:t>
    </dgm:pt>
    <dgm:pt modelId="{3E855089-3308-483E-AE09-451C3878F2C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What happen when intended IP-version changes from version-1 to version-2 ?</a:t>
          </a:r>
          <a:endParaRPr lang="en-US" dirty="0"/>
        </a:p>
      </dgm:t>
    </dgm:pt>
    <dgm:pt modelId="{E84BBFEA-449F-4E5F-AC00-5E155E362EA1}" type="parTrans" cxnId="{7878176D-783A-4F6B-9588-A7B479FEC38C}">
      <dgm:prSet/>
      <dgm:spPr/>
      <dgm:t>
        <a:bodyPr/>
        <a:lstStyle/>
        <a:p>
          <a:endParaRPr lang="en-US"/>
        </a:p>
      </dgm:t>
    </dgm:pt>
    <dgm:pt modelId="{F0DC0EE1-9E1C-4C71-B1D6-62E5F0A913B6}" type="sibTrans" cxnId="{7878176D-783A-4F6B-9588-A7B479FEC38C}">
      <dgm:prSet/>
      <dgm:spPr/>
      <dgm:t>
        <a:bodyPr/>
        <a:lstStyle/>
        <a:p>
          <a:endParaRPr lang="en-US"/>
        </a:p>
      </dgm:t>
    </dgm:pt>
    <dgm:pt modelId="{F0E06F23-FCFD-403E-A939-E2534846EC4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What happens when intended hierarchical context changes from block to SoC ?</a:t>
          </a:r>
          <a:endParaRPr lang="en-US" dirty="0"/>
        </a:p>
      </dgm:t>
    </dgm:pt>
    <dgm:pt modelId="{B6D35C19-AE0D-4344-9C6C-5E0692F642F2}" type="parTrans" cxnId="{0A2E3A86-F8F7-480A-A4FC-2C05427D1BFB}">
      <dgm:prSet/>
      <dgm:spPr/>
      <dgm:t>
        <a:bodyPr/>
        <a:lstStyle/>
        <a:p>
          <a:endParaRPr lang="en-US"/>
        </a:p>
      </dgm:t>
    </dgm:pt>
    <dgm:pt modelId="{A008D855-8550-4FE9-AB6C-AED9AF817F73}" type="sibTrans" cxnId="{0A2E3A86-F8F7-480A-A4FC-2C05427D1BFB}">
      <dgm:prSet/>
      <dgm:spPr/>
      <dgm:t>
        <a:bodyPr/>
        <a:lstStyle/>
        <a:p>
          <a:endParaRPr lang="en-US"/>
        </a:p>
      </dgm:t>
    </dgm:pt>
    <dgm:pt modelId="{F80E7693-AEF2-4F19-A90E-651C7601F94B}" type="pres">
      <dgm:prSet presAssocID="{C788079F-8F33-40A2-991C-5AD9DB2D806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49AB9F-CA2F-4BC1-8657-A4EC3056AD32}" type="pres">
      <dgm:prSet presAssocID="{C788079F-8F33-40A2-991C-5AD9DB2D806D}" presName="Name1" presStyleCnt="0"/>
      <dgm:spPr/>
    </dgm:pt>
    <dgm:pt modelId="{5629919C-4E04-4777-B859-8E3F6C07CDC2}" type="pres">
      <dgm:prSet presAssocID="{C788079F-8F33-40A2-991C-5AD9DB2D806D}" presName="cycle" presStyleCnt="0"/>
      <dgm:spPr/>
    </dgm:pt>
    <dgm:pt modelId="{6C65FF85-FF04-4BEF-8E06-7F09E991EA3C}" type="pres">
      <dgm:prSet presAssocID="{C788079F-8F33-40A2-991C-5AD9DB2D806D}" presName="srcNode" presStyleLbl="node1" presStyleIdx="0" presStyleCnt="3"/>
      <dgm:spPr/>
    </dgm:pt>
    <dgm:pt modelId="{E6D355FE-9DFD-4F17-A1DF-D0AE0E0DD411}" type="pres">
      <dgm:prSet presAssocID="{C788079F-8F33-40A2-991C-5AD9DB2D806D}" presName="conn" presStyleLbl="parChTrans1D2" presStyleIdx="0" presStyleCnt="1"/>
      <dgm:spPr/>
      <dgm:t>
        <a:bodyPr/>
        <a:lstStyle/>
        <a:p>
          <a:endParaRPr lang="en-US"/>
        </a:p>
      </dgm:t>
    </dgm:pt>
    <dgm:pt modelId="{BCC97637-423A-4F9D-B965-295A18B52B0F}" type="pres">
      <dgm:prSet presAssocID="{C788079F-8F33-40A2-991C-5AD9DB2D806D}" presName="extraNode" presStyleLbl="node1" presStyleIdx="0" presStyleCnt="3"/>
      <dgm:spPr/>
    </dgm:pt>
    <dgm:pt modelId="{FC9743A2-45E0-44B7-9FDD-36BFBEB07CF7}" type="pres">
      <dgm:prSet presAssocID="{C788079F-8F33-40A2-991C-5AD9DB2D806D}" presName="dstNode" presStyleLbl="node1" presStyleIdx="0" presStyleCnt="3"/>
      <dgm:spPr/>
    </dgm:pt>
    <dgm:pt modelId="{7F5FF317-8D3E-4A9D-A984-203E15BB7AD7}" type="pres">
      <dgm:prSet presAssocID="{DF417310-DE5E-4593-B3CB-A69C976C9F9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B0244-795C-4C85-9E2D-C1CBC67B97DA}" type="pres">
      <dgm:prSet presAssocID="{DF417310-DE5E-4593-B3CB-A69C976C9F94}" presName="accent_1" presStyleCnt="0"/>
      <dgm:spPr/>
    </dgm:pt>
    <dgm:pt modelId="{F43D1E3B-C2DF-404B-A3C3-F182B48FD7D5}" type="pres">
      <dgm:prSet presAssocID="{DF417310-DE5E-4593-B3CB-A69C976C9F94}" presName="accentRepeatNode" presStyleLbl="solidFgAcc1" presStyleIdx="0" presStyleCnt="3"/>
      <dgm:spPr/>
    </dgm:pt>
    <dgm:pt modelId="{7B6CE7EB-6AE2-4C58-A98E-7DDA1D16905E}" type="pres">
      <dgm:prSet presAssocID="{3E855089-3308-483E-AE09-451C3878F2C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E9424-FF5F-4C5E-9BC1-03EE3EA8F474}" type="pres">
      <dgm:prSet presAssocID="{3E855089-3308-483E-AE09-451C3878F2C7}" presName="accent_2" presStyleCnt="0"/>
      <dgm:spPr/>
    </dgm:pt>
    <dgm:pt modelId="{FB2B9D5B-A15F-4D8E-965D-44C004E1AC41}" type="pres">
      <dgm:prSet presAssocID="{3E855089-3308-483E-AE09-451C3878F2C7}" presName="accentRepeatNode" presStyleLbl="solidFgAcc1" presStyleIdx="1" presStyleCnt="3"/>
      <dgm:spPr/>
    </dgm:pt>
    <dgm:pt modelId="{F6FA0D73-53D7-4284-A68C-9A00AD425F8B}" type="pres">
      <dgm:prSet presAssocID="{F0E06F23-FCFD-403E-A939-E2534846EC4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D7376-752B-4736-9B03-4763A0DCF89A}" type="pres">
      <dgm:prSet presAssocID="{F0E06F23-FCFD-403E-A939-E2534846EC4E}" presName="accent_3" presStyleCnt="0"/>
      <dgm:spPr/>
    </dgm:pt>
    <dgm:pt modelId="{487DF4C8-969C-410F-B10A-7CFCD85AF8C0}" type="pres">
      <dgm:prSet presAssocID="{F0E06F23-FCFD-403E-A939-E2534846EC4E}" presName="accentRepeatNode" presStyleLbl="solidFgAcc1" presStyleIdx="2" presStyleCnt="3"/>
      <dgm:spPr/>
    </dgm:pt>
  </dgm:ptLst>
  <dgm:cxnLst>
    <dgm:cxn modelId="{BC98CF74-DFF1-411A-883A-06C235754C88}" type="presOf" srcId="{C788079F-8F33-40A2-991C-5AD9DB2D806D}" destId="{F80E7693-AEF2-4F19-A90E-651C7601F94B}" srcOrd="0" destOrd="0" presId="urn:microsoft.com/office/officeart/2008/layout/VerticalCurvedList"/>
    <dgm:cxn modelId="{6E7DFF27-3A7F-4B32-BB0C-0B9783D53D35}" type="presOf" srcId="{3E855089-3308-483E-AE09-451C3878F2C7}" destId="{7B6CE7EB-6AE2-4C58-A98E-7DDA1D16905E}" srcOrd="0" destOrd="0" presId="urn:microsoft.com/office/officeart/2008/layout/VerticalCurvedList"/>
    <dgm:cxn modelId="{7878176D-783A-4F6B-9588-A7B479FEC38C}" srcId="{C788079F-8F33-40A2-991C-5AD9DB2D806D}" destId="{3E855089-3308-483E-AE09-451C3878F2C7}" srcOrd="1" destOrd="0" parTransId="{E84BBFEA-449F-4E5F-AC00-5E155E362EA1}" sibTransId="{F0DC0EE1-9E1C-4C71-B1D6-62E5F0A913B6}"/>
    <dgm:cxn modelId="{A9386468-9272-4613-BAA6-E55DB5488990}" srcId="{C788079F-8F33-40A2-991C-5AD9DB2D806D}" destId="{DF417310-DE5E-4593-B3CB-A69C976C9F94}" srcOrd="0" destOrd="0" parTransId="{76C8AAA7-C456-436A-939C-B2DE5FDE22E6}" sibTransId="{100570D7-B4D5-456D-A5C1-CDDF94EE1375}"/>
    <dgm:cxn modelId="{0A2E3A86-F8F7-480A-A4FC-2C05427D1BFB}" srcId="{C788079F-8F33-40A2-991C-5AD9DB2D806D}" destId="{F0E06F23-FCFD-403E-A939-E2534846EC4E}" srcOrd="2" destOrd="0" parTransId="{B6D35C19-AE0D-4344-9C6C-5E0692F642F2}" sibTransId="{A008D855-8550-4FE9-AB6C-AED9AF817F73}"/>
    <dgm:cxn modelId="{9DF35E8F-087B-49EC-AA53-AAAB06144ED3}" type="presOf" srcId="{DF417310-DE5E-4593-B3CB-A69C976C9F94}" destId="{7F5FF317-8D3E-4A9D-A984-203E15BB7AD7}" srcOrd="0" destOrd="0" presId="urn:microsoft.com/office/officeart/2008/layout/VerticalCurvedList"/>
    <dgm:cxn modelId="{8069AE6F-50BF-4A32-B1D7-C618AD8878F2}" type="presOf" srcId="{F0E06F23-FCFD-403E-A939-E2534846EC4E}" destId="{F6FA0D73-53D7-4284-A68C-9A00AD425F8B}" srcOrd="0" destOrd="0" presId="urn:microsoft.com/office/officeart/2008/layout/VerticalCurvedList"/>
    <dgm:cxn modelId="{50EA0D3B-0F61-4AAE-89FA-F9BECCDE42CF}" type="presOf" srcId="{100570D7-B4D5-456D-A5C1-CDDF94EE1375}" destId="{E6D355FE-9DFD-4F17-A1DF-D0AE0E0DD411}" srcOrd="0" destOrd="0" presId="urn:microsoft.com/office/officeart/2008/layout/VerticalCurvedList"/>
    <dgm:cxn modelId="{32413E6D-8418-450E-BE91-315373F7DDAA}" type="presParOf" srcId="{F80E7693-AEF2-4F19-A90E-651C7601F94B}" destId="{D549AB9F-CA2F-4BC1-8657-A4EC3056AD32}" srcOrd="0" destOrd="0" presId="urn:microsoft.com/office/officeart/2008/layout/VerticalCurvedList"/>
    <dgm:cxn modelId="{91C031CA-F8AC-483E-AEC3-B05AF8BCFF94}" type="presParOf" srcId="{D549AB9F-CA2F-4BC1-8657-A4EC3056AD32}" destId="{5629919C-4E04-4777-B859-8E3F6C07CDC2}" srcOrd="0" destOrd="0" presId="urn:microsoft.com/office/officeart/2008/layout/VerticalCurvedList"/>
    <dgm:cxn modelId="{FC193433-83C3-4FE7-859F-A5BA32877B39}" type="presParOf" srcId="{5629919C-4E04-4777-B859-8E3F6C07CDC2}" destId="{6C65FF85-FF04-4BEF-8E06-7F09E991EA3C}" srcOrd="0" destOrd="0" presId="urn:microsoft.com/office/officeart/2008/layout/VerticalCurvedList"/>
    <dgm:cxn modelId="{8D0DE958-7357-4DFA-A18D-CCC5E0B782BF}" type="presParOf" srcId="{5629919C-4E04-4777-B859-8E3F6C07CDC2}" destId="{E6D355FE-9DFD-4F17-A1DF-D0AE0E0DD411}" srcOrd="1" destOrd="0" presId="urn:microsoft.com/office/officeart/2008/layout/VerticalCurvedList"/>
    <dgm:cxn modelId="{C795DE04-3522-4CC4-AB14-185D2D16F2A6}" type="presParOf" srcId="{5629919C-4E04-4777-B859-8E3F6C07CDC2}" destId="{BCC97637-423A-4F9D-B965-295A18B52B0F}" srcOrd="2" destOrd="0" presId="urn:microsoft.com/office/officeart/2008/layout/VerticalCurvedList"/>
    <dgm:cxn modelId="{BA3DBAE1-7EB2-4BCF-A7DA-5DB70C8707A9}" type="presParOf" srcId="{5629919C-4E04-4777-B859-8E3F6C07CDC2}" destId="{FC9743A2-45E0-44B7-9FDD-36BFBEB07CF7}" srcOrd="3" destOrd="0" presId="urn:microsoft.com/office/officeart/2008/layout/VerticalCurvedList"/>
    <dgm:cxn modelId="{20CC8E88-FE74-448B-8FFA-7830094ECF95}" type="presParOf" srcId="{D549AB9F-CA2F-4BC1-8657-A4EC3056AD32}" destId="{7F5FF317-8D3E-4A9D-A984-203E15BB7AD7}" srcOrd="1" destOrd="0" presId="urn:microsoft.com/office/officeart/2008/layout/VerticalCurvedList"/>
    <dgm:cxn modelId="{1C324CBC-BD52-41DE-8BD2-1BDCFBD7B87E}" type="presParOf" srcId="{D549AB9F-CA2F-4BC1-8657-A4EC3056AD32}" destId="{14BB0244-795C-4C85-9E2D-C1CBC67B97DA}" srcOrd="2" destOrd="0" presId="urn:microsoft.com/office/officeart/2008/layout/VerticalCurvedList"/>
    <dgm:cxn modelId="{56441978-81AD-4CDD-9DF4-DCFBF0F6CDA4}" type="presParOf" srcId="{14BB0244-795C-4C85-9E2D-C1CBC67B97DA}" destId="{F43D1E3B-C2DF-404B-A3C3-F182B48FD7D5}" srcOrd="0" destOrd="0" presId="urn:microsoft.com/office/officeart/2008/layout/VerticalCurvedList"/>
    <dgm:cxn modelId="{53A64798-D84C-464B-9C3A-2D9C4B706A08}" type="presParOf" srcId="{D549AB9F-CA2F-4BC1-8657-A4EC3056AD32}" destId="{7B6CE7EB-6AE2-4C58-A98E-7DDA1D16905E}" srcOrd="3" destOrd="0" presId="urn:microsoft.com/office/officeart/2008/layout/VerticalCurvedList"/>
    <dgm:cxn modelId="{7CB31E1D-332D-42EE-B4A7-C65167DC1916}" type="presParOf" srcId="{D549AB9F-CA2F-4BC1-8657-A4EC3056AD32}" destId="{31EE9424-FF5F-4C5E-9BC1-03EE3EA8F474}" srcOrd="4" destOrd="0" presId="urn:microsoft.com/office/officeart/2008/layout/VerticalCurvedList"/>
    <dgm:cxn modelId="{F1DBFF4D-EF5F-4902-8C37-6B2C30A53D81}" type="presParOf" srcId="{31EE9424-FF5F-4C5E-9BC1-03EE3EA8F474}" destId="{FB2B9D5B-A15F-4D8E-965D-44C004E1AC41}" srcOrd="0" destOrd="0" presId="urn:microsoft.com/office/officeart/2008/layout/VerticalCurvedList"/>
    <dgm:cxn modelId="{2C7AFC21-CF81-453B-9B5D-1D16C7B10DF2}" type="presParOf" srcId="{D549AB9F-CA2F-4BC1-8657-A4EC3056AD32}" destId="{F6FA0D73-53D7-4284-A68C-9A00AD425F8B}" srcOrd="5" destOrd="0" presId="urn:microsoft.com/office/officeart/2008/layout/VerticalCurvedList"/>
    <dgm:cxn modelId="{EA4110EA-73D9-4363-A528-E404DDB54071}" type="presParOf" srcId="{D549AB9F-CA2F-4BC1-8657-A4EC3056AD32}" destId="{8E3D7376-752B-4736-9B03-4763A0DCF89A}" srcOrd="6" destOrd="0" presId="urn:microsoft.com/office/officeart/2008/layout/VerticalCurvedList"/>
    <dgm:cxn modelId="{C1C7B93D-5DF0-4E07-AACC-208439AFA798}" type="presParOf" srcId="{8E3D7376-752B-4736-9B03-4763A0DCF89A}" destId="{487DF4C8-969C-410F-B10A-7CFCD85AF8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80B385-49A9-4E85-966B-646168C9F7B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E50AC0-3A0C-43B0-9CF3-825C350B5E94}">
      <dgm:prSet phldrT="[Text]"/>
      <dgm:spPr/>
      <dgm:t>
        <a:bodyPr/>
        <a:lstStyle/>
        <a:p>
          <a:r>
            <a:rPr lang="en-US" dirty="0" smtClean="0"/>
            <a:t>Read Functional  Specification </a:t>
          </a:r>
          <a:endParaRPr lang="en-US" dirty="0"/>
        </a:p>
      </dgm:t>
    </dgm:pt>
    <dgm:pt modelId="{311DBF94-BF56-493E-AEC7-4C39EE3C8649}" type="parTrans" cxnId="{433D3070-7556-467B-B2EB-6A7DF8213545}">
      <dgm:prSet/>
      <dgm:spPr/>
      <dgm:t>
        <a:bodyPr/>
        <a:lstStyle/>
        <a:p>
          <a:endParaRPr lang="en-US"/>
        </a:p>
      </dgm:t>
    </dgm:pt>
    <dgm:pt modelId="{D7B62C61-640D-4B2C-AD52-2C074F852632}" type="sibTrans" cxnId="{433D3070-7556-467B-B2EB-6A7DF8213545}">
      <dgm:prSet/>
      <dgm:spPr/>
      <dgm:t>
        <a:bodyPr/>
        <a:lstStyle/>
        <a:p>
          <a:endParaRPr lang="en-US"/>
        </a:p>
      </dgm:t>
    </dgm:pt>
    <dgm:pt modelId="{8DB55708-647C-4FC0-B034-F26471650572}">
      <dgm:prSet phldrT="[Text]"/>
      <dgm:spPr/>
      <dgm:t>
        <a:bodyPr/>
        <a:lstStyle/>
        <a:p>
          <a:r>
            <a:rPr lang="en-US" dirty="0" smtClean="0"/>
            <a:t>Build Verification Plan </a:t>
          </a:r>
        </a:p>
        <a:p>
          <a:r>
            <a:rPr lang="en-US" dirty="0" smtClean="0"/>
            <a:t>XML/XLS</a:t>
          </a:r>
          <a:endParaRPr lang="en-US" dirty="0"/>
        </a:p>
      </dgm:t>
    </dgm:pt>
    <dgm:pt modelId="{3EF041D3-0E58-4660-B3AB-AE2406EAE054}" type="parTrans" cxnId="{532581DD-3456-48C4-9DA6-EDC7E1EE7C7C}">
      <dgm:prSet/>
      <dgm:spPr/>
      <dgm:t>
        <a:bodyPr/>
        <a:lstStyle/>
        <a:p>
          <a:endParaRPr lang="en-US"/>
        </a:p>
      </dgm:t>
    </dgm:pt>
    <dgm:pt modelId="{455DF453-5520-47C2-B188-77E062AD22BF}" type="sibTrans" cxnId="{532581DD-3456-48C4-9DA6-EDC7E1EE7C7C}">
      <dgm:prSet/>
      <dgm:spPr/>
      <dgm:t>
        <a:bodyPr/>
        <a:lstStyle/>
        <a:p>
          <a:endParaRPr lang="en-US"/>
        </a:p>
      </dgm:t>
    </dgm:pt>
    <dgm:pt modelId="{240A40CC-7590-4112-9095-4DC7656A48D7}">
      <dgm:prSet phldrT="[Text]"/>
      <dgm:spPr/>
      <dgm:t>
        <a:bodyPr/>
        <a:lstStyle/>
        <a:p>
          <a:r>
            <a:rPr lang="en-US" dirty="0" smtClean="0"/>
            <a:t>Coverage Collector</a:t>
          </a:r>
          <a:endParaRPr lang="en-US" dirty="0"/>
        </a:p>
      </dgm:t>
    </dgm:pt>
    <dgm:pt modelId="{1B7C7F73-5794-4DBC-9C72-505DBB4D19A3}" type="parTrans" cxnId="{773CE481-F7FF-4FAE-847D-2D77490E68C1}">
      <dgm:prSet/>
      <dgm:spPr/>
      <dgm:t>
        <a:bodyPr/>
        <a:lstStyle/>
        <a:p>
          <a:endParaRPr lang="en-US"/>
        </a:p>
      </dgm:t>
    </dgm:pt>
    <dgm:pt modelId="{56C15C1D-8CF7-482F-82FA-1C52BD689234}" type="sibTrans" cxnId="{773CE481-F7FF-4FAE-847D-2D77490E68C1}">
      <dgm:prSet/>
      <dgm:spPr/>
      <dgm:t>
        <a:bodyPr/>
        <a:lstStyle/>
        <a:p>
          <a:endParaRPr lang="en-US"/>
        </a:p>
      </dgm:t>
    </dgm:pt>
    <dgm:pt modelId="{37CC9DE5-3F92-41E2-A5B8-57C08A53784B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Intent Resolver</a:t>
          </a:r>
          <a:endParaRPr lang="en-US" dirty="0"/>
        </a:p>
      </dgm:t>
    </dgm:pt>
    <dgm:pt modelId="{8899424E-D095-40AC-A111-24E1C07F4CD9}" type="parTrans" cxnId="{1EB16C15-D1D3-4667-AE16-D688FF933278}">
      <dgm:prSet/>
      <dgm:spPr/>
      <dgm:t>
        <a:bodyPr/>
        <a:lstStyle/>
        <a:p>
          <a:endParaRPr lang="en-US"/>
        </a:p>
      </dgm:t>
    </dgm:pt>
    <dgm:pt modelId="{DDFD3186-8B88-464F-AA08-BDEB7F732303}" type="sibTrans" cxnId="{1EB16C15-D1D3-4667-AE16-D688FF933278}">
      <dgm:prSet/>
      <dgm:spPr/>
      <dgm:t>
        <a:bodyPr/>
        <a:lstStyle/>
        <a:p>
          <a:endParaRPr lang="en-US"/>
        </a:p>
      </dgm:t>
    </dgm:pt>
    <dgm:pt modelId="{41EB79DF-A924-4F89-96AB-925A106EF7D5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 smtClean="0"/>
            <a:t>Intent File Configuring Coverage Collector</a:t>
          </a:r>
          <a:endParaRPr lang="en-US" dirty="0"/>
        </a:p>
      </dgm:t>
    </dgm:pt>
    <dgm:pt modelId="{6F3D9514-3A0D-4270-B39C-C6FF7653151C}" type="parTrans" cxnId="{1F104953-8E9E-4E8A-A343-A821393DFD2D}">
      <dgm:prSet/>
      <dgm:spPr/>
      <dgm:t>
        <a:bodyPr/>
        <a:lstStyle/>
        <a:p>
          <a:endParaRPr lang="en-US"/>
        </a:p>
      </dgm:t>
    </dgm:pt>
    <dgm:pt modelId="{60AC1D69-FC32-4ADD-8EB7-A428071F3C9D}" type="sibTrans" cxnId="{1F104953-8E9E-4E8A-A343-A821393DFD2D}">
      <dgm:prSet/>
      <dgm:spPr/>
      <dgm:t>
        <a:bodyPr/>
        <a:lstStyle/>
        <a:p>
          <a:endParaRPr lang="en-US"/>
        </a:p>
      </dgm:t>
    </dgm:pt>
    <dgm:pt modelId="{FB32D527-8E95-4A8D-8668-0B79FAEB8C1E}" type="pres">
      <dgm:prSet presAssocID="{D780B385-49A9-4E85-966B-646168C9F7B0}" presName="CompostProcess" presStyleCnt="0">
        <dgm:presLayoutVars>
          <dgm:dir/>
          <dgm:resizeHandles val="exact"/>
        </dgm:presLayoutVars>
      </dgm:prSet>
      <dgm:spPr/>
    </dgm:pt>
    <dgm:pt modelId="{914400B0-DF65-4032-B2DB-77D07275CDCB}" type="pres">
      <dgm:prSet presAssocID="{D780B385-49A9-4E85-966B-646168C9F7B0}" presName="arrow" presStyleLbl="bgShp" presStyleIdx="0" presStyleCnt="1" custLinFactNeighborX="608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65F98DE-7780-4845-94D3-595E9DC54B5B}" type="pres">
      <dgm:prSet presAssocID="{D780B385-49A9-4E85-966B-646168C9F7B0}" presName="linearProcess" presStyleCnt="0"/>
      <dgm:spPr/>
    </dgm:pt>
    <dgm:pt modelId="{45AF8C5E-ECA3-4868-835E-65F9E337DEC6}" type="pres">
      <dgm:prSet presAssocID="{F9E50AC0-3A0C-43B0-9CF3-825C350B5E94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52662-50D7-42AC-81E3-F96F60A5D413}" type="pres">
      <dgm:prSet presAssocID="{D7B62C61-640D-4B2C-AD52-2C074F852632}" presName="sibTrans" presStyleCnt="0"/>
      <dgm:spPr/>
    </dgm:pt>
    <dgm:pt modelId="{4A0897D2-69B3-4416-A0CE-3E7539DB2018}" type="pres">
      <dgm:prSet presAssocID="{8DB55708-647C-4FC0-B034-F2647165057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1A30FD-5BBB-4211-9784-D51FDC27CFA6}" type="pres">
      <dgm:prSet presAssocID="{455DF453-5520-47C2-B188-77E062AD22BF}" presName="sibTrans" presStyleCnt="0"/>
      <dgm:spPr/>
    </dgm:pt>
    <dgm:pt modelId="{91B87F2C-C6D9-4007-871E-C4BFFFE636DD}" type="pres">
      <dgm:prSet presAssocID="{37CC9DE5-3F92-41E2-A5B8-57C08A53784B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52047-D945-4CCC-A577-E45FBFCD0503}" type="pres">
      <dgm:prSet presAssocID="{DDFD3186-8B88-464F-AA08-BDEB7F732303}" presName="sibTrans" presStyleCnt="0"/>
      <dgm:spPr/>
    </dgm:pt>
    <dgm:pt modelId="{C812C90B-BC36-49E5-B1A3-B49A052E20DA}" type="pres">
      <dgm:prSet presAssocID="{41EB79DF-A924-4F89-96AB-925A106EF7D5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790108-E065-4B96-8BE3-C0650E4276D1}" type="pres">
      <dgm:prSet presAssocID="{60AC1D69-FC32-4ADD-8EB7-A428071F3C9D}" presName="sibTrans" presStyleCnt="0"/>
      <dgm:spPr/>
    </dgm:pt>
    <dgm:pt modelId="{5B96C3B4-6364-4685-AF44-FF7290FD56F3}" type="pres">
      <dgm:prSet presAssocID="{240A40CC-7590-4112-9095-4DC7656A48D7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5ECC55-E230-4614-B71B-1F34496EE5F1}" type="presOf" srcId="{41EB79DF-A924-4F89-96AB-925A106EF7D5}" destId="{C812C90B-BC36-49E5-B1A3-B49A052E20DA}" srcOrd="0" destOrd="0" presId="urn:microsoft.com/office/officeart/2005/8/layout/hProcess9"/>
    <dgm:cxn modelId="{532581DD-3456-48C4-9DA6-EDC7E1EE7C7C}" srcId="{D780B385-49A9-4E85-966B-646168C9F7B0}" destId="{8DB55708-647C-4FC0-B034-F26471650572}" srcOrd="1" destOrd="0" parTransId="{3EF041D3-0E58-4660-B3AB-AE2406EAE054}" sibTransId="{455DF453-5520-47C2-B188-77E062AD22BF}"/>
    <dgm:cxn modelId="{1F104953-8E9E-4E8A-A343-A821393DFD2D}" srcId="{D780B385-49A9-4E85-966B-646168C9F7B0}" destId="{41EB79DF-A924-4F89-96AB-925A106EF7D5}" srcOrd="3" destOrd="0" parTransId="{6F3D9514-3A0D-4270-B39C-C6FF7653151C}" sibTransId="{60AC1D69-FC32-4ADD-8EB7-A428071F3C9D}"/>
    <dgm:cxn modelId="{6E601467-BAA7-45E8-9E07-39BD41F2D16B}" type="presOf" srcId="{8DB55708-647C-4FC0-B034-F26471650572}" destId="{4A0897D2-69B3-4416-A0CE-3E7539DB2018}" srcOrd="0" destOrd="0" presId="urn:microsoft.com/office/officeart/2005/8/layout/hProcess9"/>
    <dgm:cxn modelId="{38411066-67FD-4C45-B051-EBE3FFD80370}" type="presOf" srcId="{D780B385-49A9-4E85-966B-646168C9F7B0}" destId="{FB32D527-8E95-4A8D-8668-0B79FAEB8C1E}" srcOrd="0" destOrd="0" presId="urn:microsoft.com/office/officeart/2005/8/layout/hProcess9"/>
    <dgm:cxn modelId="{F64DA54A-078F-4B6F-B6BA-F87B423503F4}" type="presOf" srcId="{240A40CC-7590-4112-9095-4DC7656A48D7}" destId="{5B96C3B4-6364-4685-AF44-FF7290FD56F3}" srcOrd="0" destOrd="0" presId="urn:microsoft.com/office/officeart/2005/8/layout/hProcess9"/>
    <dgm:cxn modelId="{1B32E681-56E2-4222-B40F-2909E8659EEB}" type="presOf" srcId="{37CC9DE5-3F92-41E2-A5B8-57C08A53784B}" destId="{91B87F2C-C6D9-4007-871E-C4BFFFE636DD}" srcOrd="0" destOrd="0" presId="urn:microsoft.com/office/officeart/2005/8/layout/hProcess9"/>
    <dgm:cxn modelId="{5C0E3D64-9E46-4C2B-AAFD-D4A96F3BEF44}" type="presOf" srcId="{F9E50AC0-3A0C-43B0-9CF3-825C350B5E94}" destId="{45AF8C5E-ECA3-4868-835E-65F9E337DEC6}" srcOrd="0" destOrd="0" presId="urn:microsoft.com/office/officeart/2005/8/layout/hProcess9"/>
    <dgm:cxn modelId="{773CE481-F7FF-4FAE-847D-2D77490E68C1}" srcId="{D780B385-49A9-4E85-966B-646168C9F7B0}" destId="{240A40CC-7590-4112-9095-4DC7656A48D7}" srcOrd="4" destOrd="0" parTransId="{1B7C7F73-5794-4DBC-9C72-505DBB4D19A3}" sibTransId="{56C15C1D-8CF7-482F-82FA-1C52BD689234}"/>
    <dgm:cxn modelId="{433D3070-7556-467B-B2EB-6A7DF8213545}" srcId="{D780B385-49A9-4E85-966B-646168C9F7B0}" destId="{F9E50AC0-3A0C-43B0-9CF3-825C350B5E94}" srcOrd="0" destOrd="0" parTransId="{311DBF94-BF56-493E-AEC7-4C39EE3C8649}" sibTransId="{D7B62C61-640D-4B2C-AD52-2C074F852632}"/>
    <dgm:cxn modelId="{1EB16C15-D1D3-4667-AE16-D688FF933278}" srcId="{D780B385-49A9-4E85-966B-646168C9F7B0}" destId="{37CC9DE5-3F92-41E2-A5B8-57C08A53784B}" srcOrd="2" destOrd="0" parTransId="{8899424E-D095-40AC-A111-24E1C07F4CD9}" sibTransId="{DDFD3186-8B88-464F-AA08-BDEB7F732303}"/>
    <dgm:cxn modelId="{FEAACA2D-6B98-455D-BBBE-13363FD1569D}" type="presParOf" srcId="{FB32D527-8E95-4A8D-8668-0B79FAEB8C1E}" destId="{914400B0-DF65-4032-B2DB-77D07275CDCB}" srcOrd="0" destOrd="0" presId="urn:microsoft.com/office/officeart/2005/8/layout/hProcess9"/>
    <dgm:cxn modelId="{77A44886-EBF2-4818-9B73-4AA17B2CBA73}" type="presParOf" srcId="{FB32D527-8E95-4A8D-8668-0B79FAEB8C1E}" destId="{D65F98DE-7780-4845-94D3-595E9DC54B5B}" srcOrd="1" destOrd="0" presId="urn:microsoft.com/office/officeart/2005/8/layout/hProcess9"/>
    <dgm:cxn modelId="{2FCD74F7-94ED-4244-91B8-59E5BBBD08F3}" type="presParOf" srcId="{D65F98DE-7780-4845-94D3-595E9DC54B5B}" destId="{45AF8C5E-ECA3-4868-835E-65F9E337DEC6}" srcOrd="0" destOrd="0" presId="urn:microsoft.com/office/officeart/2005/8/layout/hProcess9"/>
    <dgm:cxn modelId="{163D55E1-B662-40D7-8319-A2E9394C40EF}" type="presParOf" srcId="{D65F98DE-7780-4845-94D3-595E9DC54B5B}" destId="{0EB52662-50D7-42AC-81E3-F96F60A5D413}" srcOrd="1" destOrd="0" presId="urn:microsoft.com/office/officeart/2005/8/layout/hProcess9"/>
    <dgm:cxn modelId="{C9C543CB-860B-4F3A-B4C9-8B54E8253439}" type="presParOf" srcId="{D65F98DE-7780-4845-94D3-595E9DC54B5B}" destId="{4A0897D2-69B3-4416-A0CE-3E7539DB2018}" srcOrd="2" destOrd="0" presId="urn:microsoft.com/office/officeart/2005/8/layout/hProcess9"/>
    <dgm:cxn modelId="{247D9B1F-A8AF-430C-99F7-B4F9C55C3DAB}" type="presParOf" srcId="{D65F98DE-7780-4845-94D3-595E9DC54B5B}" destId="{CD1A30FD-5BBB-4211-9784-D51FDC27CFA6}" srcOrd="3" destOrd="0" presId="urn:microsoft.com/office/officeart/2005/8/layout/hProcess9"/>
    <dgm:cxn modelId="{F99E5356-B00C-4B81-B217-296A5FB7D5C5}" type="presParOf" srcId="{D65F98DE-7780-4845-94D3-595E9DC54B5B}" destId="{91B87F2C-C6D9-4007-871E-C4BFFFE636DD}" srcOrd="4" destOrd="0" presId="urn:microsoft.com/office/officeart/2005/8/layout/hProcess9"/>
    <dgm:cxn modelId="{58ACBED7-74BD-4DDD-A057-FD2F272E9C2B}" type="presParOf" srcId="{D65F98DE-7780-4845-94D3-595E9DC54B5B}" destId="{48252047-D945-4CCC-A577-E45FBFCD0503}" srcOrd="5" destOrd="0" presId="urn:microsoft.com/office/officeart/2005/8/layout/hProcess9"/>
    <dgm:cxn modelId="{BB716834-BB99-43F9-BDBE-C2BD0EFC66BB}" type="presParOf" srcId="{D65F98DE-7780-4845-94D3-595E9DC54B5B}" destId="{C812C90B-BC36-49E5-B1A3-B49A052E20DA}" srcOrd="6" destOrd="0" presId="urn:microsoft.com/office/officeart/2005/8/layout/hProcess9"/>
    <dgm:cxn modelId="{C0C29A91-DAB2-4374-B6C4-19FB8E418661}" type="presParOf" srcId="{D65F98DE-7780-4845-94D3-595E9DC54B5B}" destId="{D0790108-E065-4B96-8BE3-C0650E4276D1}" srcOrd="7" destOrd="0" presId="urn:microsoft.com/office/officeart/2005/8/layout/hProcess9"/>
    <dgm:cxn modelId="{8C1AAE6D-8810-4898-B787-84CBE87E674B}" type="presParOf" srcId="{D65F98DE-7780-4845-94D3-595E9DC54B5B}" destId="{5B96C3B4-6364-4685-AF44-FF7290FD56F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88079F-8F33-40A2-991C-5AD9DB2D806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417310-DE5E-4593-B3CB-A69C976C9F9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Multiple Intent files can be maintained for capturing different approaches</a:t>
          </a:r>
          <a:endParaRPr lang="en-US" dirty="0"/>
        </a:p>
      </dgm:t>
    </dgm:pt>
    <dgm:pt modelId="{76C8AAA7-C456-436A-939C-B2DE5FDE22E6}" type="parTrans" cxnId="{A9386468-9272-4613-BAA6-E55DB5488990}">
      <dgm:prSet/>
      <dgm:spPr/>
      <dgm:t>
        <a:bodyPr/>
        <a:lstStyle/>
        <a:p>
          <a:endParaRPr lang="en-US"/>
        </a:p>
      </dgm:t>
    </dgm:pt>
    <dgm:pt modelId="{100570D7-B4D5-456D-A5C1-CDDF94EE1375}" type="sibTrans" cxnId="{A9386468-9272-4613-BAA6-E55DB5488990}">
      <dgm:prSet/>
      <dgm:spPr/>
      <dgm:t>
        <a:bodyPr/>
        <a:lstStyle/>
        <a:p>
          <a:endParaRPr lang="en-US"/>
        </a:p>
      </dgm:t>
    </dgm:pt>
    <dgm:pt modelId="{3E855089-3308-483E-AE09-451C3878F2C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Multiple Intent files can be maintained for different IP-versions</a:t>
          </a:r>
          <a:endParaRPr lang="en-US" dirty="0"/>
        </a:p>
      </dgm:t>
    </dgm:pt>
    <dgm:pt modelId="{E84BBFEA-449F-4E5F-AC00-5E155E362EA1}" type="parTrans" cxnId="{7878176D-783A-4F6B-9588-A7B479FEC38C}">
      <dgm:prSet/>
      <dgm:spPr/>
      <dgm:t>
        <a:bodyPr/>
        <a:lstStyle/>
        <a:p>
          <a:endParaRPr lang="en-US"/>
        </a:p>
      </dgm:t>
    </dgm:pt>
    <dgm:pt modelId="{F0DC0EE1-9E1C-4C71-B1D6-62E5F0A913B6}" type="sibTrans" cxnId="{7878176D-783A-4F6B-9588-A7B479FEC38C}">
      <dgm:prSet/>
      <dgm:spPr/>
      <dgm:t>
        <a:bodyPr/>
        <a:lstStyle/>
        <a:p>
          <a:endParaRPr lang="en-US"/>
        </a:p>
      </dgm:t>
    </dgm:pt>
    <dgm:pt modelId="{F0E06F23-FCFD-403E-A939-E2534846EC4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Multiple Intent files can be maintained for block-level and SoC-level </a:t>
          </a:r>
          <a:endParaRPr lang="en-US" dirty="0"/>
        </a:p>
      </dgm:t>
    </dgm:pt>
    <dgm:pt modelId="{B6D35C19-AE0D-4344-9C6C-5E0692F642F2}" type="parTrans" cxnId="{0A2E3A86-F8F7-480A-A4FC-2C05427D1BFB}">
      <dgm:prSet/>
      <dgm:spPr/>
      <dgm:t>
        <a:bodyPr/>
        <a:lstStyle/>
        <a:p>
          <a:endParaRPr lang="en-US"/>
        </a:p>
      </dgm:t>
    </dgm:pt>
    <dgm:pt modelId="{A008D855-8550-4FE9-AB6C-AED9AF817F73}" type="sibTrans" cxnId="{0A2E3A86-F8F7-480A-A4FC-2C05427D1BFB}">
      <dgm:prSet/>
      <dgm:spPr/>
      <dgm:t>
        <a:bodyPr/>
        <a:lstStyle/>
        <a:p>
          <a:endParaRPr lang="en-US"/>
        </a:p>
      </dgm:t>
    </dgm:pt>
    <dgm:pt modelId="{F80E7693-AEF2-4F19-A90E-651C7601F94B}" type="pres">
      <dgm:prSet presAssocID="{C788079F-8F33-40A2-991C-5AD9DB2D806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49AB9F-CA2F-4BC1-8657-A4EC3056AD32}" type="pres">
      <dgm:prSet presAssocID="{C788079F-8F33-40A2-991C-5AD9DB2D806D}" presName="Name1" presStyleCnt="0"/>
      <dgm:spPr/>
    </dgm:pt>
    <dgm:pt modelId="{5629919C-4E04-4777-B859-8E3F6C07CDC2}" type="pres">
      <dgm:prSet presAssocID="{C788079F-8F33-40A2-991C-5AD9DB2D806D}" presName="cycle" presStyleCnt="0"/>
      <dgm:spPr/>
    </dgm:pt>
    <dgm:pt modelId="{6C65FF85-FF04-4BEF-8E06-7F09E991EA3C}" type="pres">
      <dgm:prSet presAssocID="{C788079F-8F33-40A2-991C-5AD9DB2D806D}" presName="srcNode" presStyleLbl="node1" presStyleIdx="0" presStyleCnt="3"/>
      <dgm:spPr/>
    </dgm:pt>
    <dgm:pt modelId="{E6D355FE-9DFD-4F17-A1DF-D0AE0E0DD411}" type="pres">
      <dgm:prSet presAssocID="{C788079F-8F33-40A2-991C-5AD9DB2D806D}" presName="conn" presStyleLbl="parChTrans1D2" presStyleIdx="0" presStyleCnt="1"/>
      <dgm:spPr/>
      <dgm:t>
        <a:bodyPr/>
        <a:lstStyle/>
        <a:p>
          <a:endParaRPr lang="en-US"/>
        </a:p>
      </dgm:t>
    </dgm:pt>
    <dgm:pt modelId="{BCC97637-423A-4F9D-B965-295A18B52B0F}" type="pres">
      <dgm:prSet presAssocID="{C788079F-8F33-40A2-991C-5AD9DB2D806D}" presName="extraNode" presStyleLbl="node1" presStyleIdx="0" presStyleCnt="3"/>
      <dgm:spPr/>
    </dgm:pt>
    <dgm:pt modelId="{FC9743A2-45E0-44B7-9FDD-36BFBEB07CF7}" type="pres">
      <dgm:prSet presAssocID="{C788079F-8F33-40A2-991C-5AD9DB2D806D}" presName="dstNode" presStyleLbl="node1" presStyleIdx="0" presStyleCnt="3"/>
      <dgm:spPr/>
    </dgm:pt>
    <dgm:pt modelId="{7F5FF317-8D3E-4A9D-A984-203E15BB7AD7}" type="pres">
      <dgm:prSet presAssocID="{DF417310-DE5E-4593-B3CB-A69C976C9F9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B0244-795C-4C85-9E2D-C1CBC67B97DA}" type="pres">
      <dgm:prSet presAssocID="{DF417310-DE5E-4593-B3CB-A69C976C9F94}" presName="accent_1" presStyleCnt="0"/>
      <dgm:spPr/>
    </dgm:pt>
    <dgm:pt modelId="{F43D1E3B-C2DF-404B-A3C3-F182B48FD7D5}" type="pres">
      <dgm:prSet presAssocID="{DF417310-DE5E-4593-B3CB-A69C976C9F94}" presName="accentRepeatNode" presStyleLbl="solidFgAcc1" presStyleIdx="0" presStyleCnt="3"/>
      <dgm:spPr/>
    </dgm:pt>
    <dgm:pt modelId="{7B6CE7EB-6AE2-4C58-A98E-7DDA1D16905E}" type="pres">
      <dgm:prSet presAssocID="{3E855089-3308-483E-AE09-451C3878F2C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E9424-FF5F-4C5E-9BC1-03EE3EA8F474}" type="pres">
      <dgm:prSet presAssocID="{3E855089-3308-483E-AE09-451C3878F2C7}" presName="accent_2" presStyleCnt="0"/>
      <dgm:spPr/>
    </dgm:pt>
    <dgm:pt modelId="{FB2B9D5B-A15F-4D8E-965D-44C004E1AC41}" type="pres">
      <dgm:prSet presAssocID="{3E855089-3308-483E-AE09-451C3878F2C7}" presName="accentRepeatNode" presStyleLbl="solidFgAcc1" presStyleIdx="1" presStyleCnt="3"/>
      <dgm:spPr/>
    </dgm:pt>
    <dgm:pt modelId="{F6FA0D73-53D7-4284-A68C-9A00AD425F8B}" type="pres">
      <dgm:prSet presAssocID="{F0E06F23-FCFD-403E-A939-E2534846EC4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D7376-752B-4736-9B03-4763A0DCF89A}" type="pres">
      <dgm:prSet presAssocID="{F0E06F23-FCFD-403E-A939-E2534846EC4E}" presName="accent_3" presStyleCnt="0"/>
      <dgm:spPr/>
    </dgm:pt>
    <dgm:pt modelId="{487DF4C8-969C-410F-B10A-7CFCD85AF8C0}" type="pres">
      <dgm:prSet presAssocID="{F0E06F23-FCFD-403E-A939-E2534846EC4E}" presName="accentRepeatNode" presStyleLbl="solidFgAcc1" presStyleIdx="2" presStyleCnt="3"/>
      <dgm:spPr/>
    </dgm:pt>
  </dgm:ptLst>
  <dgm:cxnLst>
    <dgm:cxn modelId="{211AE410-1B3D-435B-9BE1-0432CCF3B90D}" type="presOf" srcId="{C788079F-8F33-40A2-991C-5AD9DB2D806D}" destId="{F80E7693-AEF2-4F19-A90E-651C7601F94B}" srcOrd="0" destOrd="0" presId="urn:microsoft.com/office/officeart/2008/layout/VerticalCurvedList"/>
    <dgm:cxn modelId="{0EE80FFE-0382-408B-9028-0E22005DAEFA}" type="presOf" srcId="{100570D7-B4D5-456D-A5C1-CDDF94EE1375}" destId="{E6D355FE-9DFD-4F17-A1DF-D0AE0E0DD411}" srcOrd="0" destOrd="0" presId="urn:microsoft.com/office/officeart/2008/layout/VerticalCurvedList"/>
    <dgm:cxn modelId="{7878176D-783A-4F6B-9588-A7B479FEC38C}" srcId="{C788079F-8F33-40A2-991C-5AD9DB2D806D}" destId="{3E855089-3308-483E-AE09-451C3878F2C7}" srcOrd="1" destOrd="0" parTransId="{E84BBFEA-449F-4E5F-AC00-5E155E362EA1}" sibTransId="{F0DC0EE1-9E1C-4C71-B1D6-62E5F0A913B6}"/>
    <dgm:cxn modelId="{9A414C40-9827-4360-8FBC-42242B002874}" type="presOf" srcId="{F0E06F23-FCFD-403E-A939-E2534846EC4E}" destId="{F6FA0D73-53D7-4284-A68C-9A00AD425F8B}" srcOrd="0" destOrd="0" presId="urn:microsoft.com/office/officeart/2008/layout/VerticalCurvedList"/>
    <dgm:cxn modelId="{A9386468-9272-4613-BAA6-E55DB5488990}" srcId="{C788079F-8F33-40A2-991C-5AD9DB2D806D}" destId="{DF417310-DE5E-4593-B3CB-A69C976C9F94}" srcOrd="0" destOrd="0" parTransId="{76C8AAA7-C456-436A-939C-B2DE5FDE22E6}" sibTransId="{100570D7-B4D5-456D-A5C1-CDDF94EE1375}"/>
    <dgm:cxn modelId="{4E059419-0022-44D1-A174-8E391D28940F}" type="presOf" srcId="{DF417310-DE5E-4593-B3CB-A69C976C9F94}" destId="{7F5FF317-8D3E-4A9D-A984-203E15BB7AD7}" srcOrd="0" destOrd="0" presId="urn:microsoft.com/office/officeart/2008/layout/VerticalCurvedList"/>
    <dgm:cxn modelId="{0A2E3A86-F8F7-480A-A4FC-2C05427D1BFB}" srcId="{C788079F-8F33-40A2-991C-5AD9DB2D806D}" destId="{F0E06F23-FCFD-403E-A939-E2534846EC4E}" srcOrd="2" destOrd="0" parTransId="{B6D35C19-AE0D-4344-9C6C-5E0692F642F2}" sibTransId="{A008D855-8550-4FE9-AB6C-AED9AF817F73}"/>
    <dgm:cxn modelId="{D0A73C78-6022-4EC6-9091-67BEB434B5B9}" type="presOf" srcId="{3E855089-3308-483E-AE09-451C3878F2C7}" destId="{7B6CE7EB-6AE2-4C58-A98E-7DDA1D16905E}" srcOrd="0" destOrd="0" presId="urn:microsoft.com/office/officeart/2008/layout/VerticalCurvedList"/>
    <dgm:cxn modelId="{048C9F15-3715-48A9-BEA5-BDD713CDCDD2}" type="presParOf" srcId="{F80E7693-AEF2-4F19-A90E-651C7601F94B}" destId="{D549AB9F-CA2F-4BC1-8657-A4EC3056AD32}" srcOrd="0" destOrd="0" presId="urn:microsoft.com/office/officeart/2008/layout/VerticalCurvedList"/>
    <dgm:cxn modelId="{9FBD1735-B681-4AA1-95D4-6EA6D0D5B8F9}" type="presParOf" srcId="{D549AB9F-CA2F-4BC1-8657-A4EC3056AD32}" destId="{5629919C-4E04-4777-B859-8E3F6C07CDC2}" srcOrd="0" destOrd="0" presId="urn:microsoft.com/office/officeart/2008/layout/VerticalCurvedList"/>
    <dgm:cxn modelId="{0F23D49E-4DBD-40A6-BCDF-DCF1C68CE97C}" type="presParOf" srcId="{5629919C-4E04-4777-B859-8E3F6C07CDC2}" destId="{6C65FF85-FF04-4BEF-8E06-7F09E991EA3C}" srcOrd="0" destOrd="0" presId="urn:microsoft.com/office/officeart/2008/layout/VerticalCurvedList"/>
    <dgm:cxn modelId="{06A9BDB5-8C2D-4A4F-BE73-6B315A88327B}" type="presParOf" srcId="{5629919C-4E04-4777-B859-8E3F6C07CDC2}" destId="{E6D355FE-9DFD-4F17-A1DF-D0AE0E0DD411}" srcOrd="1" destOrd="0" presId="urn:microsoft.com/office/officeart/2008/layout/VerticalCurvedList"/>
    <dgm:cxn modelId="{38D6A6F2-3161-4825-94EC-E9214610AF65}" type="presParOf" srcId="{5629919C-4E04-4777-B859-8E3F6C07CDC2}" destId="{BCC97637-423A-4F9D-B965-295A18B52B0F}" srcOrd="2" destOrd="0" presId="urn:microsoft.com/office/officeart/2008/layout/VerticalCurvedList"/>
    <dgm:cxn modelId="{F34B267A-9B42-4EB6-97F6-874C55702641}" type="presParOf" srcId="{5629919C-4E04-4777-B859-8E3F6C07CDC2}" destId="{FC9743A2-45E0-44B7-9FDD-36BFBEB07CF7}" srcOrd="3" destOrd="0" presId="urn:microsoft.com/office/officeart/2008/layout/VerticalCurvedList"/>
    <dgm:cxn modelId="{C77F7C22-2E1C-49A5-A046-19459F58D008}" type="presParOf" srcId="{D549AB9F-CA2F-4BC1-8657-A4EC3056AD32}" destId="{7F5FF317-8D3E-4A9D-A984-203E15BB7AD7}" srcOrd="1" destOrd="0" presId="urn:microsoft.com/office/officeart/2008/layout/VerticalCurvedList"/>
    <dgm:cxn modelId="{89B9EAA9-0472-48ED-87C7-72B3B3EBB8D6}" type="presParOf" srcId="{D549AB9F-CA2F-4BC1-8657-A4EC3056AD32}" destId="{14BB0244-795C-4C85-9E2D-C1CBC67B97DA}" srcOrd="2" destOrd="0" presId="urn:microsoft.com/office/officeart/2008/layout/VerticalCurvedList"/>
    <dgm:cxn modelId="{908CAC2B-774E-4982-B27B-B3E652ADD031}" type="presParOf" srcId="{14BB0244-795C-4C85-9E2D-C1CBC67B97DA}" destId="{F43D1E3B-C2DF-404B-A3C3-F182B48FD7D5}" srcOrd="0" destOrd="0" presId="urn:microsoft.com/office/officeart/2008/layout/VerticalCurvedList"/>
    <dgm:cxn modelId="{6A1997F9-B8CF-456F-85F7-3159BF0B97FB}" type="presParOf" srcId="{D549AB9F-CA2F-4BC1-8657-A4EC3056AD32}" destId="{7B6CE7EB-6AE2-4C58-A98E-7DDA1D16905E}" srcOrd="3" destOrd="0" presId="urn:microsoft.com/office/officeart/2008/layout/VerticalCurvedList"/>
    <dgm:cxn modelId="{7FA7E416-957C-4F1D-A0CA-06E3D46D89A5}" type="presParOf" srcId="{D549AB9F-CA2F-4BC1-8657-A4EC3056AD32}" destId="{31EE9424-FF5F-4C5E-9BC1-03EE3EA8F474}" srcOrd="4" destOrd="0" presId="urn:microsoft.com/office/officeart/2008/layout/VerticalCurvedList"/>
    <dgm:cxn modelId="{FC363BD2-84CA-4D87-84D1-5844863E29F3}" type="presParOf" srcId="{31EE9424-FF5F-4C5E-9BC1-03EE3EA8F474}" destId="{FB2B9D5B-A15F-4D8E-965D-44C004E1AC41}" srcOrd="0" destOrd="0" presId="urn:microsoft.com/office/officeart/2008/layout/VerticalCurvedList"/>
    <dgm:cxn modelId="{59B9C699-2A1F-43F0-BFFA-26E3FA0D6D66}" type="presParOf" srcId="{D549AB9F-CA2F-4BC1-8657-A4EC3056AD32}" destId="{F6FA0D73-53D7-4284-A68C-9A00AD425F8B}" srcOrd="5" destOrd="0" presId="urn:microsoft.com/office/officeart/2008/layout/VerticalCurvedList"/>
    <dgm:cxn modelId="{752EFBED-59FB-4E79-9381-D189760BF203}" type="presParOf" srcId="{D549AB9F-CA2F-4BC1-8657-A4EC3056AD32}" destId="{8E3D7376-752B-4736-9B03-4763A0DCF89A}" srcOrd="6" destOrd="0" presId="urn:microsoft.com/office/officeart/2008/layout/VerticalCurvedList"/>
    <dgm:cxn modelId="{5D30C20A-1E70-4C29-A668-B4FCD7960CDE}" type="presParOf" srcId="{8E3D7376-752B-4736-9B03-4763A0DCF89A}" destId="{487DF4C8-969C-410F-B10A-7CFCD85AF8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23755-A7FD-4EE4-AFBA-16EE07B7494E}">
      <dsp:nvSpPr>
        <dsp:cNvPr id="0" name=""/>
        <dsp:cNvSpPr/>
      </dsp:nvSpPr>
      <dsp:spPr>
        <a:xfrm>
          <a:off x="1546564" y="217436"/>
          <a:ext cx="3154170" cy="3154170"/>
        </a:xfrm>
        <a:prstGeom prst="pie">
          <a:avLst>
            <a:gd name="adj1" fmla="val 16200000"/>
            <a:gd name="adj2" fmla="val 19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Coverage Analysis</a:t>
          </a:r>
          <a:endParaRPr lang="en-US" sz="1300" kern="1200" dirty="0"/>
        </a:p>
      </dsp:txBody>
      <dsp:txXfrm>
        <a:off x="3198748" y="620344"/>
        <a:ext cx="826092" cy="638344"/>
      </dsp:txXfrm>
    </dsp:sp>
    <dsp:sp modelId="{315C2299-E747-4278-BE6F-5E0CD924BB8F}">
      <dsp:nvSpPr>
        <dsp:cNvPr id="0" name=""/>
        <dsp:cNvSpPr/>
      </dsp:nvSpPr>
      <dsp:spPr>
        <a:xfrm>
          <a:off x="1584113" y="282397"/>
          <a:ext cx="3154170" cy="3154170"/>
        </a:xfrm>
        <a:prstGeom prst="pie">
          <a:avLst>
            <a:gd name="adj1" fmla="val 198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Done or Revisit</a:t>
          </a:r>
          <a:endParaRPr lang="en-US" sz="1300" kern="1200" dirty="0"/>
        </a:p>
      </dsp:txBody>
      <dsp:txXfrm>
        <a:off x="3724444" y="1559085"/>
        <a:ext cx="863641" cy="619569"/>
      </dsp:txXfrm>
    </dsp:sp>
    <dsp:sp modelId="{D9F98A96-091B-483A-AB50-21F140654CDA}">
      <dsp:nvSpPr>
        <dsp:cNvPr id="0" name=""/>
        <dsp:cNvSpPr/>
      </dsp:nvSpPr>
      <dsp:spPr>
        <a:xfrm>
          <a:off x="1546564" y="347358"/>
          <a:ext cx="3154170" cy="3154170"/>
        </a:xfrm>
        <a:prstGeom prst="pie">
          <a:avLst>
            <a:gd name="adj1" fmla="val 18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Modify Coverage Collector</a:t>
          </a:r>
          <a:endParaRPr lang="en-US" sz="1300" kern="1200" dirty="0"/>
        </a:p>
      </dsp:txBody>
      <dsp:txXfrm>
        <a:off x="3198748" y="2479051"/>
        <a:ext cx="826092" cy="638344"/>
      </dsp:txXfrm>
    </dsp:sp>
    <dsp:sp modelId="{3E9E33AB-6FE9-4C25-BD9A-DB0024D01B38}">
      <dsp:nvSpPr>
        <dsp:cNvPr id="0" name=""/>
        <dsp:cNvSpPr/>
      </dsp:nvSpPr>
      <dsp:spPr>
        <a:xfrm>
          <a:off x="1471465" y="347358"/>
          <a:ext cx="3154170" cy="3154170"/>
        </a:xfrm>
        <a:prstGeom prst="pie">
          <a:avLst>
            <a:gd name="adj1" fmla="val 54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Modify Stimulus</a:t>
          </a:r>
          <a:endParaRPr lang="en-US" sz="1300" kern="1200" dirty="0"/>
        </a:p>
      </dsp:txBody>
      <dsp:txXfrm>
        <a:off x="2147358" y="2479051"/>
        <a:ext cx="826092" cy="638344"/>
      </dsp:txXfrm>
    </dsp:sp>
    <dsp:sp modelId="{2042931A-5865-4847-BC4E-A28204C4B6B0}">
      <dsp:nvSpPr>
        <dsp:cNvPr id="0" name=""/>
        <dsp:cNvSpPr/>
      </dsp:nvSpPr>
      <dsp:spPr>
        <a:xfrm>
          <a:off x="1433915" y="282397"/>
          <a:ext cx="3154170" cy="3154170"/>
        </a:xfrm>
        <a:prstGeom prst="pie">
          <a:avLst>
            <a:gd name="adj1" fmla="val 9000000"/>
            <a:gd name="adj2" fmla="val 126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Test Vectors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Stimulus</a:t>
          </a:r>
          <a:endParaRPr lang="en-US" sz="1300" kern="1200" dirty="0"/>
        </a:p>
      </dsp:txBody>
      <dsp:txXfrm>
        <a:off x="1584114" y="1559085"/>
        <a:ext cx="863641" cy="619569"/>
      </dsp:txXfrm>
    </dsp:sp>
    <dsp:sp modelId="{DF0C3385-A123-4AE4-856D-116B06C8D927}">
      <dsp:nvSpPr>
        <dsp:cNvPr id="0" name=""/>
        <dsp:cNvSpPr/>
      </dsp:nvSpPr>
      <dsp:spPr>
        <a:xfrm>
          <a:off x="1471465" y="217436"/>
          <a:ext cx="3154170" cy="3154170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Merged Coverage Database</a:t>
          </a:r>
          <a:endParaRPr lang="en-US" sz="1300" kern="1200" dirty="0"/>
        </a:p>
      </dsp:txBody>
      <dsp:txXfrm>
        <a:off x="2147358" y="620344"/>
        <a:ext cx="826092" cy="638344"/>
      </dsp:txXfrm>
    </dsp:sp>
    <dsp:sp modelId="{48EFD5BE-4833-4DB8-A7A0-3A09DB9F7E20}">
      <dsp:nvSpPr>
        <dsp:cNvPr id="0" name=""/>
        <dsp:cNvSpPr/>
      </dsp:nvSpPr>
      <dsp:spPr>
        <a:xfrm>
          <a:off x="1351191" y="22178"/>
          <a:ext cx="3544686" cy="3544686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E96A8-DE4B-4BC1-B99F-3055D97492EB}">
      <dsp:nvSpPr>
        <dsp:cNvPr id="0" name=""/>
        <dsp:cNvSpPr/>
      </dsp:nvSpPr>
      <dsp:spPr>
        <a:xfrm>
          <a:off x="1388740" y="87139"/>
          <a:ext cx="3544686" cy="3544686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17D755-D5C8-4DF3-A2E8-F9B470896913}">
      <dsp:nvSpPr>
        <dsp:cNvPr id="0" name=""/>
        <dsp:cNvSpPr/>
      </dsp:nvSpPr>
      <dsp:spPr>
        <a:xfrm>
          <a:off x="1351191" y="152099"/>
          <a:ext cx="3544686" cy="3544686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E1CE-80EA-4EFD-B3D2-5B9D52C1109B}">
      <dsp:nvSpPr>
        <dsp:cNvPr id="0" name=""/>
        <dsp:cNvSpPr/>
      </dsp:nvSpPr>
      <dsp:spPr>
        <a:xfrm>
          <a:off x="1276322" y="152099"/>
          <a:ext cx="3544686" cy="3544686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78A8C-388D-42D1-AD2A-A640BC3483FF}">
      <dsp:nvSpPr>
        <dsp:cNvPr id="0" name=""/>
        <dsp:cNvSpPr/>
      </dsp:nvSpPr>
      <dsp:spPr>
        <a:xfrm>
          <a:off x="1238772" y="87139"/>
          <a:ext cx="3544686" cy="3544686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F88B4-1029-4F9C-9827-757E3E42DFD7}">
      <dsp:nvSpPr>
        <dsp:cNvPr id="0" name=""/>
        <dsp:cNvSpPr/>
      </dsp:nvSpPr>
      <dsp:spPr>
        <a:xfrm>
          <a:off x="1276322" y="22178"/>
          <a:ext cx="3544686" cy="3544686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400B0-DF65-4032-B2DB-77D07275CDCB}">
      <dsp:nvSpPr>
        <dsp:cNvPr id="0" name=""/>
        <dsp:cNvSpPr/>
      </dsp:nvSpPr>
      <dsp:spPr>
        <a:xfrm>
          <a:off x="491489" y="0"/>
          <a:ext cx="2785110" cy="3048001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F8C5E-ECA3-4868-835E-65F9E337DEC6}">
      <dsp:nvSpPr>
        <dsp:cNvPr id="0" name=""/>
        <dsp:cNvSpPr/>
      </dsp:nvSpPr>
      <dsp:spPr>
        <a:xfrm>
          <a:off x="1599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Read Functional  Specification </a:t>
          </a:r>
          <a:endParaRPr lang="en-US" sz="1300" kern="1200" dirty="0"/>
        </a:p>
      </dsp:txBody>
      <dsp:txXfrm>
        <a:off x="53145" y="965946"/>
        <a:ext cx="952843" cy="1116108"/>
      </dsp:txXfrm>
    </dsp:sp>
    <dsp:sp modelId="{4A0897D2-69B3-4416-A0CE-3E7539DB2018}">
      <dsp:nvSpPr>
        <dsp:cNvPr id="0" name=""/>
        <dsp:cNvSpPr/>
      </dsp:nvSpPr>
      <dsp:spPr>
        <a:xfrm>
          <a:off x="1110332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Build Verification Plan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XML/XLS</a:t>
          </a:r>
          <a:endParaRPr lang="en-US" sz="1300" kern="1200" dirty="0"/>
        </a:p>
      </dsp:txBody>
      <dsp:txXfrm>
        <a:off x="1161878" y="965946"/>
        <a:ext cx="952843" cy="1116108"/>
      </dsp:txXfrm>
    </dsp:sp>
    <dsp:sp modelId="{5B96C3B4-6364-4685-AF44-FF7290FD56F3}">
      <dsp:nvSpPr>
        <dsp:cNvPr id="0" name=""/>
        <dsp:cNvSpPr/>
      </dsp:nvSpPr>
      <dsp:spPr>
        <a:xfrm>
          <a:off x="2219064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Coverage Collector</a:t>
          </a:r>
          <a:endParaRPr lang="en-US" sz="1300" kern="1200" dirty="0"/>
        </a:p>
      </dsp:txBody>
      <dsp:txXfrm>
        <a:off x="2270610" y="965946"/>
        <a:ext cx="952843" cy="11161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400B0-DF65-4032-B2DB-77D07275CDCB}">
      <dsp:nvSpPr>
        <dsp:cNvPr id="0" name=""/>
        <dsp:cNvSpPr/>
      </dsp:nvSpPr>
      <dsp:spPr>
        <a:xfrm>
          <a:off x="130722" y="0"/>
          <a:ext cx="2007870" cy="3200399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F8C5E-ECA3-4868-835E-65F9E337DEC6}">
      <dsp:nvSpPr>
        <dsp:cNvPr id="0" name=""/>
        <dsp:cNvSpPr/>
      </dsp:nvSpPr>
      <dsp:spPr>
        <a:xfrm>
          <a:off x="0" y="902678"/>
          <a:ext cx="958687" cy="13950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Signoff</a:t>
          </a:r>
          <a:endParaRPr lang="en-US" sz="1300" kern="1200" dirty="0"/>
        </a:p>
      </dsp:txBody>
      <dsp:txXfrm>
        <a:off x="46799" y="949477"/>
        <a:ext cx="865089" cy="1301443"/>
      </dsp:txXfrm>
    </dsp:sp>
    <dsp:sp modelId="{D49181A1-280A-4576-8953-2236A26E42CC}">
      <dsp:nvSpPr>
        <dsp:cNvPr id="0" name=""/>
        <dsp:cNvSpPr/>
      </dsp:nvSpPr>
      <dsp:spPr>
        <a:xfrm>
          <a:off x="1072363" y="934010"/>
          <a:ext cx="1100632" cy="13519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Maintenance or Next ?</a:t>
          </a:r>
          <a:endParaRPr lang="en-US" sz="1200" kern="1200" dirty="0"/>
        </a:p>
      </dsp:txBody>
      <dsp:txXfrm>
        <a:off x="1126091" y="987738"/>
        <a:ext cx="993176" cy="12445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400B0-DF65-4032-B2DB-77D07275CDCB}">
      <dsp:nvSpPr>
        <dsp:cNvPr id="0" name=""/>
        <dsp:cNvSpPr/>
      </dsp:nvSpPr>
      <dsp:spPr>
        <a:xfrm>
          <a:off x="491489" y="0"/>
          <a:ext cx="2785110" cy="3048001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F8C5E-ECA3-4868-835E-65F9E337DEC6}">
      <dsp:nvSpPr>
        <dsp:cNvPr id="0" name=""/>
        <dsp:cNvSpPr/>
      </dsp:nvSpPr>
      <dsp:spPr>
        <a:xfrm>
          <a:off x="1599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Read Functional  Specification </a:t>
          </a:r>
          <a:endParaRPr lang="en-US" sz="1300" kern="1200" dirty="0"/>
        </a:p>
      </dsp:txBody>
      <dsp:txXfrm>
        <a:off x="53145" y="965946"/>
        <a:ext cx="952843" cy="1116108"/>
      </dsp:txXfrm>
    </dsp:sp>
    <dsp:sp modelId="{4A0897D2-69B3-4416-A0CE-3E7539DB2018}">
      <dsp:nvSpPr>
        <dsp:cNvPr id="0" name=""/>
        <dsp:cNvSpPr/>
      </dsp:nvSpPr>
      <dsp:spPr>
        <a:xfrm>
          <a:off x="1110332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Build Verification Plan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XML/XLS</a:t>
          </a:r>
          <a:endParaRPr lang="en-US" sz="1300" kern="1200" dirty="0"/>
        </a:p>
      </dsp:txBody>
      <dsp:txXfrm>
        <a:off x="1161878" y="965946"/>
        <a:ext cx="952843" cy="1116108"/>
      </dsp:txXfrm>
    </dsp:sp>
    <dsp:sp modelId="{5B96C3B4-6364-4685-AF44-FF7290FD56F3}">
      <dsp:nvSpPr>
        <dsp:cNvPr id="0" name=""/>
        <dsp:cNvSpPr/>
      </dsp:nvSpPr>
      <dsp:spPr>
        <a:xfrm>
          <a:off x="2219064" y="914400"/>
          <a:ext cx="105593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Coverage Collector</a:t>
          </a:r>
          <a:endParaRPr lang="en-US" sz="1300" kern="1200" dirty="0"/>
        </a:p>
      </dsp:txBody>
      <dsp:txXfrm>
        <a:off x="2270610" y="965946"/>
        <a:ext cx="952843" cy="11161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355FE-9DFD-4F17-A1DF-D0AE0E0DD411}">
      <dsp:nvSpPr>
        <dsp:cNvPr id="0" name=""/>
        <dsp:cNvSpPr/>
      </dsp:nvSpPr>
      <dsp:spPr>
        <a:xfrm>
          <a:off x="-3962120" y="-608294"/>
          <a:ext cx="4721790" cy="4721790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FF317-8D3E-4A9D-A984-203E15BB7AD7}">
      <dsp:nvSpPr>
        <dsp:cNvPr id="0" name=""/>
        <dsp:cNvSpPr/>
      </dsp:nvSpPr>
      <dsp:spPr>
        <a:xfrm>
          <a:off x="488532" y="350520"/>
          <a:ext cx="5129306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What happens when intended approach changes from compliance to exhaustive ?</a:t>
          </a:r>
          <a:endParaRPr lang="en-US" sz="2000" kern="1200" dirty="0"/>
        </a:p>
      </dsp:txBody>
      <dsp:txXfrm>
        <a:off x="488532" y="350520"/>
        <a:ext cx="5129306" cy="701040"/>
      </dsp:txXfrm>
    </dsp:sp>
    <dsp:sp modelId="{F43D1E3B-C2DF-404B-A3C3-F182B48FD7D5}">
      <dsp:nvSpPr>
        <dsp:cNvPr id="0" name=""/>
        <dsp:cNvSpPr/>
      </dsp:nvSpPr>
      <dsp:spPr>
        <a:xfrm>
          <a:off x="50382" y="26289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CE7EB-6AE2-4C58-A98E-7DDA1D16905E}">
      <dsp:nvSpPr>
        <dsp:cNvPr id="0" name=""/>
        <dsp:cNvSpPr/>
      </dsp:nvSpPr>
      <dsp:spPr>
        <a:xfrm>
          <a:off x="743360" y="1402080"/>
          <a:ext cx="4874478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What happen when intended IP-version changes from version-1 to version-2 ?</a:t>
          </a:r>
          <a:endParaRPr lang="en-US" sz="2000" kern="1200" dirty="0"/>
        </a:p>
      </dsp:txBody>
      <dsp:txXfrm>
        <a:off x="743360" y="1402080"/>
        <a:ext cx="4874478" cy="701040"/>
      </dsp:txXfrm>
    </dsp:sp>
    <dsp:sp modelId="{FB2B9D5B-A15F-4D8E-965D-44C004E1AC41}">
      <dsp:nvSpPr>
        <dsp:cNvPr id="0" name=""/>
        <dsp:cNvSpPr/>
      </dsp:nvSpPr>
      <dsp:spPr>
        <a:xfrm>
          <a:off x="305210" y="131445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A0D73-53D7-4284-A68C-9A00AD425F8B}">
      <dsp:nvSpPr>
        <dsp:cNvPr id="0" name=""/>
        <dsp:cNvSpPr/>
      </dsp:nvSpPr>
      <dsp:spPr>
        <a:xfrm>
          <a:off x="488532" y="2453640"/>
          <a:ext cx="5129306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What happens when intended hierarchical context changes from block to SoC ?</a:t>
          </a:r>
          <a:endParaRPr lang="en-US" sz="2000" kern="1200" dirty="0"/>
        </a:p>
      </dsp:txBody>
      <dsp:txXfrm>
        <a:off x="488532" y="2453640"/>
        <a:ext cx="5129306" cy="701040"/>
      </dsp:txXfrm>
    </dsp:sp>
    <dsp:sp modelId="{487DF4C8-969C-410F-B10A-7CFCD85AF8C0}">
      <dsp:nvSpPr>
        <dsp:cNvPr id="0" name=""/>
        <dsp:cNvSpPr/>
      </dsp:nvSpPr>
      <dsp:spPr>
        <a:xfrm>
          <a:off x="50382" y="236601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400B0-DF65-4032-B2DB-77D07275CDCB}">
      <dsp:nvSpPr>
        <dsp:cNvPr id="0" name=""/>
        <dsp:cNvSpPr/>
      </dsp:nvSpPr>
      <dsp:spPr>
        <a:xfrm>
          <a:off x="640079" y="0"/>
          <a:ext cx="3627120" cy="3048001"/>
        </a:xfrm>
        <a:prstGeom prst="rightArrow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F8C5E-ECA3-4868-835E-65F9E337DEC6}">
      <dsp:nvSpPr>
        <dsp:cNvPr id="0" name=""/>
        <dsp:cNvSpPr/>
      </dsp:nvSpPr>
      <dsp:spPr>
        <a:xfrm>
          <a:off x="1875" y="914400"/>
          <a:ext cx="819894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Read Functional  Specification </a:t>
          </a:r>
          <a:endParaRPr lang="en-US" sz="1000" kern="1200" dirty="0"/>
        </a:p>
      </dsp:txBody>
      <dsp:txXfrm>
        <a:off x="41899" y="954424"/>
        <a:ext cx="739846" cy="1139152"/>
      </dsp:txXfrm>
    </dsp:sp>
    <dsp:sp modelId="{4A0897D2-69B3-4416-A0CE-3E7539DB2018}">
      <dsp:nvSpPr>
        <dsp:cNvPr id="0" name=""/>
        <dsp:cNvSpPr/>
      </dsp:nvSpPr>
      <dsp:spPr>
        <a:xfrm>
          <a:off x="862764" y="914400"/>
          <a:ext cx="819894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Build Verification Plan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XML/XLS</a:t>
          </a:r>
          <a:endParaRPr lang="en-US" sz="1000" kern="1200" dirty="0"/>
        </a:p>
      </dsp:txBody>
      <dsp:txXfrm>
        <a:off x="902788" y="954424"/>
        <a:ext cx="739846" cy="1139152"/>
      </dsp:txXfrm>
    </dsp:sp>
    <dsp:sp modelId="{91B87F2C-C6D9-4007-871E-C4BFFFE636DD}">
      <dsp:nvSpPr>
        <dsp:cNvPr id="0" name=""/>
        <dsp:cNvSpPr/>
      </dsp:nvSpPr>
      <dsp:spPr>
        <a:xfrm>
          <a:off x="1723652" y="914400"/>
          <a:ext cx="819894" cy="1219200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Intent Resolver</a:t>
          </a:r>
          <a:endParaRPr lang="en-US" sz="1000" kern="1200" dirty="0"/>
        </a:p>
      </dsp:txBody>
      <dsp:txXfrm>
        <a:off x="1763676" y="954424"/>
        <a:ext cx="739846" cy="1139152"/>
      </dsp:txXfrm>
    </dsp:sp>
    <dsp:sp modelId="{C812C90B-BC36-49E5-B1A3-B49A052E20DA}">
      <dsp:nvSpPr>
        <dsp:cNvPr id="0" name=""/>
        <dsp:cNvSpPr/>
      </dsp:nvSpPr>
      <dsp:spPr>
        <a:xfrm>
          <a:off x="2584541" y="914400"/>
          <a:ext cx="819894" cy="1219200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Intent File Configuring Coverage Collector</a:t>
          </a:r>
          <a:endParaRPr lang="en-US" sz="1000" kern="1200" dirty="0"/>
        </a:p>
      </dsp:txBody>
      <dsp:txXfrm>
        <a:off x="2624565" y="954424"/>
        <a:ext cx="739846" cy="1139152"/>
      </dsp:txXfrm>
    </dsp:sp>
    <dsp:sp modelId="{5B96C3B4-6364-4685-AF44-FF7290FD56F3}">
      <dsp:nvSpPr>
        <dsp:cNvPr id="0" name=""/>
        <dsp:cNvSpPr/>
      </dsp:nvSpPr>
      <dsp:spPr>
        <a:xfrm>
          <a:off x="3445430" y="914400"/>
          <a:ext cx="819894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Coverage Collector</a:t>
          </a:r>
          <a:endParaRPr lang="en-US" sz="1000" kern="1200" dirty="0"/>
        </a:p>
      </dsp:txBody>
      <dsp:txXfrm>
        <a:off x="3485454" y="954424"/>
        <a:ext cx="739846" cy="11391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355FE-9DFD-4F17-A1DF-D0AE0E0DD411}">
      <dsp:nvSpPr>
        <dsp:cNvPr id="0" name=""/>
        <dsp:cNvSpPr/>
      </dsp:nvSpPr>
      <dsp:spPr>
        <a:xfrm>
          <a:off x="-3962120" y="-608294"/>
          <a:ext cx="4721790" cy="4721790"/>
        </a:xfrm>
        <a:prstGeom prst="blockArc">
          <a:avLst>
            <a:gd name="adj1" fmla="val 18900000"/>
            <a:gd name="adj2" fmla="val 2700000"/>
            <a:gd name="adj3" fmla="val 45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FF317-8D3E-4A9D-A984-203E15BB7AD7}">
      <dsp:nvSpPr>
        <dsp:cNvPr id="0" name=""/>
        <dsp:cNvSpPr/>
      </dsp:nvSpPr>
      <dsp:spPr>
        <a:xfrm>
          <a:off x="488532" y="350520"/>
          <a:ext cx="5129306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Multiple Intent files can be maintained for capturing different approaches</a:t>
          </a:r>
          <a:endParaRPr lang="en-US" sz="2100" kern="1200" dirty="0"/>
        </a:p>
      </dsp:txBody>
      <dsp:txXfrm>
        <a:off x="488532" y="350520"/>
        <a:ext cx="5129306" cy="701040"/>
      </dsp:txXfrm>
    </dsp:sp>
    <dsp:sp modelId="{F43D1E3B-C2DF-404B-A3C3-F182B48FD7D5}">
      <dsp:nvSpPr>
        <dsp:cNvPr id="0" name=""/>
        <dsp:cNvSpPr/>
      </dsp:nvSpPr>
      <dsp:spPr>
        <a:xfrm>
          <a:off x="50382" y="26289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CE7EB-6AE2-4C58-A98E-7DDA1D16905E}">
      <dsp:nvSpPr>
        <dsp:cNvPr id="0" name=""/>
        <dsp:cNvSpPr/>
      </dsp:nvSpPr>
      <dsp:spPr>
        <a:xfrm>
          <a:off x="743360" y="1402080"/>
          <a:ext cx="4874478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Multiple Intent files can be maintained for different IP-versions</a:t>
          </a:r>
          <a:endParaRPr lang="en-US" sz="2100" kern="1200" dirty="0"/>
        </a:p>
      </dsp:txBody>
      <dsp:txXfrm>
        <a:off x="743360" y="1402080"/>
        <a:ext cx="4874478" cy="701040"/>
      </dsp:txXfrm>
    </dsp:sp>
    <dsp:sp modelId="{FB2B9D5B-A15F-4D8E-965D-44C004E1AC41}">
      <dsp:nvSpPr>
        <dsp:cNvPr id="0" name=""/>
        <dsp:cNvSpPr/>
      </dsp:nvSpPr>
      <dsp:spPr>
        <a:xfrm>
          <a:off x="305210" y="131445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A0D73-53D7-4284-A68C-9A00AD425F8B}">
      <dsp:nvSpPr>
        <dsp:cNvPr id="0" name=""/>
        <dsp:cNvSpPr/>
      </dsp:nvSpPr>
      <dsp:spPr>
        <a:xfrm>
          <a:off x="488532" y="2453640"/>
          <a:ext cx="5129306" cy="7010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645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Multiple Intent files can be maintained for block-level and SoC-level </a:t>
          </a:r>
          <a:endParaRPr lang="en-US" sz="2100" kern="1200" dirty="0"/>
        </a:p>
      </dsp:txBody>
      <dsp:txXfrm>
        <a:off x="488532" y="2453640"/>
        <a:ext cx="5129306" cy="701040"/>
      </dsp:txXfrm>
    </dsp:sp>
    <dsp:sp modelId="{487DF4C8-969C-410F-B10A-7CFCD85AF8C0}">
      <dsp:nvSpPr>
        <dsp:cNvPr id="0" name=""/>
        <dsp:cNvSpPr/>
      </dsp:nvSpPr>
      <dsp:spPr>
        <a:xfrm>
          <a:off x="50382" y="2366010"/>
          <a:ext cx="876300" cy="876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28.09.2018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2057399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Multi-Variant Coverage:</a:t>
            </a:r>
            <a:br>
              <a:rPr lang="en-US" dirty="0"/>
            </a:br>
            <a:r>
              <a:rPr lang="en-US" dirty="0"/>
              <a:t>Effective Planning and Modelling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828800" y="3687762"/>
            <a:ext cx="8534400" cy="1752600"/>
          </a:xfrm>
        </p:spPr>
        <p:txBody>
          <a:bodyPr/>
          <a:lstStyle/>
          <a:p>
            <a:r>
              <a:rPr lang="en-US" dirty="0" smtClean="0"/>
              <a:t>Vikas Sharma – Mentor, A Siemens Business</a:t>
            </a:r>
          </a:p>
          <a:p>
            <a:r>
              <a:rPr lang="en-US" dirty="0" smtClean="0"/>
              <a:t>Manoj Manu – Mentor, A Siemens Business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600700"/>
            <a:ext cx="2336800" cy="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(Example FLASH)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5562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Memory </a:t>
            </a:r>
            <a:r>
              <a:rPr lang="en-US" dirty="0"/>
              <a:t>and Flash models with multiple vendors and part numbers</a:t>
            </a:r>
          </a:p>
          <a:p>
            <a:pPr lvl="1"/>
            <a:r>
              <a:rPr lang="en-US" sz="2000" dirty="0" smtClean="0"/>
              <a:t>Involves multiple vendors and part-numbers</a:t>
            </a:r>
          </a:p>
          <a:p>
            <a:pPr lvl="2"/>
            <a:r>
              <a:rPr lang="en-US" sz="1600" dirty="0" smtClean="0"/>
              <a:t>Common in terms of </a:t>
            </a:r>
            <a:r>
              <a:rPr lang="en-US" sz="1600" dirty="0"/>
              <a:t>erase/write/read procedures, data strobe, latency, timing information, refresh techniques, OTP techniques, and status and configuration registers</a:t>
            </a:r>
          </a:p>
          <a:p>
            <a:pPr lvl="2"/>
            <a:r>
              <a:rPr lang="en-US" sz="1600" dirty="0" smtClean="0"/>
              <a:t>Differs in </a:t>
            </a:r>
            <a:r>
              <a:rPr lang="en-US" sz="1600" dirty="0"/>
              <a:t>terms of memory density, data width, addressing mechanisms, protection levels, operating speed, I/O type, and </a:t>
            </a:r>
            <a:r>
              <a:rPr lang="en-US" sz="1600" dirty="0" smtClean="0"/>
              <a:t>applications</a:t>
            </a:r>
          </a:p>
          <a:p>
            <a:pPr lvl="1"/>
            <a:r>
              <a:rPr lang="en-US" sz="2000" dirty="0" smtClean="0"/>
              <a:t>There </a:t>
            </a:r>
            <a:r>
              <a:rPr lang="en-US" sz="2000" dirty="0"/>
              <a:t>can be many more verification intents of interest, depending on requirements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sz="1600" dirty="0"/>
          </a:p>
          <a:p>
            <a:pPr lvl="1"/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1417638"/>
            <a:ext cx="4114800" cy="510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2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(Report FLASH)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785662"/>
              </p:ext>
            </p:extLst>
          </p:nvPr>
        </p:nvGraphicFramePr>
        <p:xfrm>
          <a:off x="1828800" y="1417638"/>
          <a:ext cx="8458200" cy="4144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376949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Winbond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Micron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Macronix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Cypress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48061"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1</a:t>
                      </a:r>
                      <a:endParaRPr lang="en-US" sz="1400" b="1" kern="1200" spc="-5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W25Q64FW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MT25QU512BB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MX66L1G45G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S25FL512S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480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2</a:t>
                      </a: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W25Q128FW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MT25QU01GBBB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MX66L51245G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 S70FL01GS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757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3</a:t>
                      </a: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Exhaustive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Exhaustive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Exhaustive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Exhaustive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480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4</a:t>
                      </a: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Read/Write/Erase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Read/Write/Erase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Read/Write/Erase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Basic Read/Write/Erase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80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5</a:t>
                      </a:r>
                    </a:p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Single/Dual/Quad/Octal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Single/Dual/Quad/Octal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Single/Dual/Quad/Octal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Single/Dual/Quad/Octal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8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5486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Specify </a:t>
            </a:r>
            <a:r>
              <a:rPr lang="en-US" dirty="0"/>
              <a:t>the </a:t>
            </a:r>
            <a:r>
              <a:rPr lang="en-US" dirty="0" smtClean="0"/>
              <a:t>intents carefully </a:t>
            </a:r>
          </a:p>
          <a:p>
            <a:pPr lvl="1"/>
            <a:r>
              <a:rPr lang="en-US" sz="2000" dirty="0" smtClean="0"/>
              <a:t>Should be specified at higher abstraction</a:t>
            </a:r>
          </a:p>
          <a:p>
            <a:pPr lvl="2"/>
            <a:r>
              <a:rPr lang="en-US" sz="1400" b="1" dirty="0" smtClean="0"/>
              <a:t>&lt;intent-file&gt; </a:t>
            </a:r>
            <a:r>
              <a:rPr lang="en-US" sz="1400" dirty="0" smtClean="0"/>
              <a:t>contains intent names as string type</a:t>
            </a:r>
            <a:endParaRPr lang="en-US" sz="1400" b="1" dirty="0" smtClean="0"/>
          </a:p>
          <a:p>
            <a:pPr lvl="2"/>
            <a:r>
              <a:rPr lang="en-US" sz="1400" b="1" dirty="0" smtClean="0"/>
              <a:t>&lt;</a:t>
            </a:r>
            <a:r>
              <a:rPr lang="en-US" sz="1400" b="1" dirty="0" smtClean="0"/>
              <a:t>intent-file&gt;</a:t>
            </a:r>
            <a:r>
              <a:rPr lang="en-US" sz="1400" dirty="0" smtClean="0"/>
              <a:t> </a:t>
            </a:r>
            <a:r>
              <a:rPr lang="en-US" sz="1400" dirty="0" smtClean="0"/>
              <a:t>file is </a:t>
            </a:r>
            <a:r>
              <a:rPr lang="en-US" sz="1400" dirty="0" smtClean="0"/>
              <a:t>parsed with </a:t>
            </a:r>
            <a:r>
              <a:rPr lang="en-US" sz="1400" dirty="0" smtClean="0"/>
              <a:t>system </a:t>
            </a:r>
            <a:r>
              <a:rPr lang="en-US" sz="1400" dirty="0"/>
              <a:t>Verilog or scripting file handling mechanisms whichever fits perfectly </a:t>
            </a:r>
            <a:endParaRPr lang="en-US" sz="1400" dirty="0" smtClean="0"/>
          </a:p>
          <a:p>
            <a:pPr lvl="2"/>
            <a:r>
              <a:rPr lang="en-US" sz="1400" dirty="0" smtClean="0"/>
              <a:t>Parsed intents are saved in associative </a:t>
            </a:r>
            <a:r>
              <a:rPr lang="en-US" sz="1400" dirty="0"/>
              <a:t>arrays of </a:t>
            </a:r>
            <a:r>
              <a:rPr lang="en-US" sz="1400" dirty="0" smtClean="0"/>
              <a:t>string type </a:t>
            </a:r>
            <a:r>
              <a:rPr lang="en-US" sz="1400" b="1" dirty="0" smtClean="0"/>
              <a:t>&lt;bit </a:t>
            </a:r>
            <a:r>
              <a:rPr lang="en-US" sz="1400" b="1" dirty="0" smtClean="0"/>
              <a:t>enable_cp</a:t>
            </a:r>
            <a:r>
              <a:rPr lang="en-US" sz="1400" b="1" dirty="0" smtClean="0"/>
              <a:t>[string]&gt;</a:t>
            </a:r>
            <a:endParaRPr lang="en-US" sz="1400" dirty="0"/>
          </a:p>
          <a:p>
            <a:pPr lvl="1"/>
            <a:r>
              <a:rPr lang="en-US" sz="2000" dirty="0" smtClean="0"/>
              <a:t>Logical relations and expressions can also be specified </a:t>
            </a:r>
            <a:r>
              <a:rPr lang="en-US" sz="2000" dirty="0" smtClean="0"/>
              <a:t>by adding multiple intents in </a:t>
            </a:r>
            <a:r>
              <a:rPr lang="en-US" sz="2000" b="1" dirty="0" smtClean="0"/>
              <a:t>&lt;intent-file&gt;</a:t>
            </a:r>
            <a:r>
              <a:rPr lang="en-US" sz="2000" dirty="0" smtClean="0"/>
              <a:t> as Venn-diagrams </a:t>
            </a:r>
          </a:p>
          <a:p>
            <a:pPr lvl="2"/>
            <a:r>
              <a:rPr lang="en-US" sz="1400" dirty="0" smtClean="0"/>
              <a:t>enable_all_coverage</a:t>
            </a:r>
          </a:p>
          <a:p>
            <a:pPr lvl="2"/>
            <a:r>
              <a:rPr lang="en-US" sz="1400" dirty="0" smtClean="0"/>
              <a:t>disable_ddr_coverage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495800"/>
            <a:ext cx="2286000" cy="17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417638"/>
            <a:ext cx="5867400" cy="437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5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52578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Analyze and process intents 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 simple </a:t>
            </a:r>
            <a:r>
              <a:rPr lang="en-US" sz="1600" b="1" dirty="0"/>
              <a:t>&lt;intent-file&gt;</a:t>
            </a:r>
            <a:r>
              <a:rPr lang="en-US" sz="1600" dirty="0"/>
              <a:t> </a:t>
            </a:r>
            <a:r>
              <a:rPr lang="en-US" sz="1600" dirty="0" smtClean="0"/>
              <a:t>contains</a:t>
            </a:r>
          </a:p>
          <a:p>
            <a:pPr lvl="2"/>
            <a:r>
              <a:rPr lang="en-US" sz="1400" dirty="0" smtClean="0"/>
              <a:t>List of intents with simple logical relationship  </a:t>
            </a:r>
          </a:p>
          <a:p>
            <a:pPr lvl="2"/>
            <a:r>
              <a:rPr lang="en-US" sz="1400" dirty="0" smtClean="0"/>
              <a:t>List </a:t>
            </a:r>
            <a:r>
              <a:rPr lang="en-US" sz="1400" dirty="0"/>
              <a:t>of </a:t>
            </a:r>
            <a:r>
              <a:rPr lang="en-US" sz="1400" dirty="0" smtClean="0"/>
              <a:t>coverpoint and cross names </a:t>
            </a:r>
            <a:r>
              <a:rPr lang="en-US" sz="1400" dirty="0"/>
              <a:t>to be </a:t>
            </a:r>
            <a:r>
              <a:rPr lang="en-US" sz="1400" dirty="0" smtClean="0"/>
              <a:t>enabled</a:t>
            </a:r>
          </a:p>
          <a:p>
            <a:pPr lvl="2"/>
            <a:r>
              <a:rPr lang="en-US" sz="1400" dirty="0" smtClean="0"/>
              <a:t>List </a:t>
            </a:r>
            <a:r>
              <a:rPr lang="en-US" sz="1400" dirty="0"/>
              <a:t>of coverpoint and cross names to be </a:t>
            </a:r>
            <a:r>
              <a:rPr lang="en-US" sz="1400" dirty="0" smtClean="0"/>
              <a:t>disabled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complex </a:t>
            </a:r>
            <a:r>
              <a:rPr lang="en-US" sz="1600" b="1" dirty="0"/>
              <a:t>&lt;intent-file</a:t>
            </a:r>
            <a:r>
              <a:rPr lang="en-US" sz="1600" b="1" dirty="0" smtClean="0"/>
              <a:t>&gt; </a:t>
            </a:r>
            <a:r>
              <a:rPr lang="en-US" sz="1600" dirty="0" smtClean="0"/>
              <a:t>contains</a:t>
            </a:r>
            <a:r>
              <a:rPr lang="en-US" sz="1600" b="1" dirty="0" smtClean="0"/>
              <a:t> </a:t>
            </a:r>
            <a:endParaRPr lang="en-US" sz="1600" b="1" dirty="0"/>
          </a:p>
          <a:p>
            <a:pPr lvl="2"/>
            <a:r>
              <a:rPr lang="en-US" sz="1400" dirty="0" smtClean="0"/>
              <a:t>List of intents </a:t>
            </a:r>
            <a:r>
              <a:rPr lang="en-US" sz="1400" dirty="0"/>
              <a:t>with complex logical relationship</a:t>
            </a:r>
          </a:p>
          <a:p>
            <a:pPr lvl="2"/>
            <a:r>
              <a:rPr lang="en-US" sz="1400" dirty="0" smtClean="0"/>
              <a:t>List of versions</a:t>
            </a:r>
            <a:r>
              <a:rPr lang="en-US" sz="1400" dirty="0"/>
              <a:t>, feature list, and much </a:t>
            </a:r>
            <a:r>
              <a:rPr lang="en-US" sz="1400" dirty="0" smtClean="0"/>
              <a:t>more which  might need </a:t>
            </a:r>
            <a:r>
              <a:rPr lang="en-US" sz="1400" dirty="0"/>
              <a:t>processing prior parsing via. System Verilog</a:t>
            </a:r>
          </a:p>
          <a:p>
            <a:pPr lvl="1"/>
            <a:r>
              <a:rPr lang="en-US" sz="1600" dirty="0"/>
              <a:t>Use scripting languages for processing and converting them </a:t>
            </a:r>
            <a:r>
              <a:rPr lang="en-US" sz="1600" dirty="0" smtClean="0"/>
              <a:t>to </a:t>
            </a:r>
            <a:r>
              <a:rPr lang="en-US" sz="1600" dirty="0"/>
              <a:t>a simple </a:t>
            </a:r>
            <a:r>
              <a:rPr lang="en-US" sz="1600" b="1" dirty="0"/>
              <a:t>&lt;intent-file&gt;</a:t>
            </a:r>
          </a:p>
          <a:p>
            <a:pPr lvl="1"/>
            <a:r>
              <a:rPr lang="en-US" sz="1600" dirty="0" smtClean="0"/>
              <a:t>configures goals and weights of enabled or disabled coverpoints and crosses using </a:t>
            </a:r>
            <a:r>
              <a:rPr lang="en-US" sz="1600" b="1" dirty="0" smtClean="0"/>
              <a:t>`</a:t>
            </a:r>
            <a:r>
              <a:rPr lang="en-US" sz="1600" b="1" dirty="0" smtClean="0"/>
              <a:t>cvg_options</a:t>
            </a:r>
            <a:r>
              <a:rPr lang="en-US" sz="1600" dirty="0" smtClean="0"/>
              <a:t> </a:t>
            </a:r>
          </a:p>
          <a:p>
            <a:pPr lvl="2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417637"/>
            <a:ext cx="5791200" cy="437356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5276538" y="2286000"/>
            <a:ext cx="1429062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99792" y="5029200"/>
            <a:ext cx="1072408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66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11252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Link </a:t>
            </a:r>
            <a:r>
              <a:rPr lang="en-US" b="1" dirty="0" smtClean="0"/>
              <a:t>&lt;intent-file&gt;</a:t>
            </a:r>
            <a:r>
              <a:rPr lang="en-US" dirty="0" smtClean="0"/>
              <a:t> with Verification Planner tools </a:t>
            </a:r>
          </a:p>
          <a:p>
            <a:pPr lvl="1"/>
            <a:r>
              <a:rPr lang="en-US" sz="1700" dirty="0"/>
              <a:t>All </a:t>
            </a:r>
            <a:r>
              <a:rPr lang="en-US" sz="1700" dirty="0" smtClean="0"/>
              <a:t>major EDA vendors provides </a:t>
            </a:r>
            <a:r>
              <a:rPr lang="en-US" sz="1700" dirty="0"/>
              <a:t>verification planner tools for building test-plans (xml or spreadsheet) </a:t>
            </a:r>
            <a:endParaRPr lang="en-US" sz="1700" dirty="0" smtClean="0"/>
          </a:p>
          <a:p>
            <a:pPr lvl="1"/>
            <a:r>
              <a:rPr lang="en-US" sz="1700" dirty="0" smtClean="0"/>
              <a:t>User </a:t>
            </a:r>
            <a:r>
              <a:rPr lang="en-US" sz="1700" dirty="0"/>
              <a:t>can change their verification goals which are not of their interests by </a:t>
            </a:r>
            <a:r>
              <a:rPr lang="en-US" sz="1700" dirty="0" smtClean="0"/>
              <a:t>passing </a:t>
            </a:r>
            <a:r>
              <a:rPr lang="en-US" sz="1700" b="1" dirty="0" smtClean="0"/>
              <a:t>&lt;intent-file&gt; </a:t>
            </a:r>
            <a:r>
              <a:rPr lang="en-US" sz="1700" dirty="0" smtClean="0"/>
              <a:t>in</a:t>
            </a:r>
            <a:r>
              <a:rPr lang="en-US" sz="1700" b="1" dirty="0" smtClean="0"/>
              <a:t> </a:t>
            </a:r>
            <a:r>
              <a:rPr lang="en-US" sz="1700" dirty="0" smtClean="0"/>
              <a:t>exclude options </a:t>
            </a:r>
          </a:p>
          <a:p>
            <a:pPr lvl="1"/>
            <a:r>
              <a:rPr lang="en-US" sz="1700" dirty="0"/>
              <a:t>Explore user manuals because different </a:t>
            </a:r>
            <a:r>
              <a:rPr lang="en-US" sz="1700" dirty="0"/>
              <a:t>tool provides a different way to exclude by section and tag lists</a:t>
            </a:r>
          </a:p>
          <a:p>
            <a:pPr lvl="1"/>
            <a:r>
              <a:rPr lang="en-US" sz="1700" dirty="0" smtClean="0"/>
              <a:t>Final verification </a:t>
            </a:r>
            <a:r>
              <a:rPr lang="en-US" sz="1700" dirty="0"/>
              <a:t>test-plan shall consist of only intended coverage and merged to universal coverage database</a:t>
            </a:r>
            <a:r>
              <a:rPr lang="en-US" sz="1700" dirty="0" smtClean="0"/>
              <a:t>.</a:t>
            </a:r>
          </a:p>
          <a:p>
            <a:r>
              <a:rPr lang="en-US" dirty="0"/>
              <a:t>IP-level</a:t>
            </a:r>
          </a:p>
          <a:p>
            <a:pPr lvl="1"/>
            <a:r>
              <a:rPr lang="en-US" sz="1600" dirty="0"/>
              <a:t>Coverage should be captured in one super covergroup </a:t>
            </a:r>
          </a:p>
          <a:p>
            <a:pPr lvl="1"/>
            <a:r>
              <a:rPr lang="en-US" sz="1600" dirty="0"/>
              <a:t>Covergroup may be controlled via. multiple </a:t>
            </a:r>
            <a:r>
              <a:rPr lang="en-US" sz="1600" b="1" dirty="0"/>
              <a:t>&lt;intent-file&gt;</a:t>
            </a:r>
          </a:p>
          <a:p>
            <a:pPr lvl="1"/>
            <a:r>
              <a:rPr lang="en-US" sz="1600" dirty="0"/>
              <a:t>Must have </a:t>
            </a:r>
            <a:r>
              <a:rPr lang="en-US" sz="1600" dirty="0" smtClean="0"/>
              <a:t>a SoC </a:t>
            </a:r>
            <a:r>
              <a:rPr lang="en-US" sz="1600" b="1" dirty="0"/>
              <a:t>&lt;intent-file&gt;</a:t>
            </a:r>
            <a:r>
              <a:rPr lang="en-US" sz="1600" dirty="0"/>
              <a:t> targeting </a:t>
            </a:r>
            <a:r>
              <a:rPr lang="en-US" sz="1600" dirty="0" smtClean="0"/>
              <a:t>their SoC </a:t>
            </a:r>
            <a:r>
              <a:rPr lang="en-US" sz="1600" dirty="0"/>
              <a:t>verification </a:t>
            </a:r>
            <a:r>
              <a:rPr lang="en-US" sz="1600" dirty="0" smtClean="0"/>
              <a:t>intentions only</a:t>
            </a:r>
            <a:endParaRPr lang="en-US" sz="1600" dirty="0"/>
          </a:p>
          <a:p>
            <a:r>
              <a:rPr lang="en-US" dirty="0"/>
              <a:t>SoC-level</a:t>
            </a:r>
            <a:endParaRPr lang="en-US" b="1" dirty="0"/>
          </a:p>
          <a:p>
            <a:pPr lvl="1"/>
            <a:r>
              <a:rPr lang="en-US" sz="1600" dirty="0" smtClean="0"/>
              <a:t>SoC should set global intent as SoC, and may contain a version number, and list of IP’s to be included or excluded</a:t>
            </a:r>
          </a:p>
          <a:p>
            <a:pPr lvl="1"/>
            <a:r>
              <a:rPr lang="en-US" sz="1600" dirty="0" smtClean="0"/>
              <a:t>When an included IP sees the global intent as SoC, then that IP should parse their corresponding SoC </a:t>
            </a:r>
            <a:r>
              <a:rPr lang="en-US" sz="1600" b="1" dirty="0" smtClean="0"/>
              <a:t>&lt;intent-file&gt;</a:t>
            </a:r>
          </a:p>
          <a:p>
            <a:pPr lvl="1"/>
            <a:endParaRPr lang="en-US" sz="16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2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48768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Key maintenance aspects</a:t>
            </a:r>
          </a:p>
          <a:p>
            <a:pPr lvl="1"/>
            <a:r>
              <a:rPr lang="en-US" sz="2000" dirty="0" smtClean="0"/>
              <a:t>Maintenance </a:t>
            </a:r>
            <a:r>
              <a:rPr lang="en-US" sz="2000" dirty="0"/>
              <a:t>of multi-variant coverage model lies in the ability to configure or change intents quickly and </a:t>
            </a:r>
            <a:r>
              <a:rPr lang="en-US" sz="2000" dirty="0" smtClean="0"/>
              <a:t>reliably</a:t>
            </a:r>
          </a:p>
          <a:p>
            <a:pPr lvl="2"/>
            <a:r>
              <a:rPr lang="en-US" sz="1600" dirty="0"/>
              <a:t>User-specified intents can be added very easily by making multiple intent-files, saved for future </a:t>
            </a:r>
            <a:r>
              <a:rPr lang="en-US" sz="1600" dirty="0" smtClean="0"/>
              <a:t>references</a:t>
            </a:r>
          </a:p>
          <a:p>
            <a:pPr lvl="1"/>
            <a:r>
              <a:rPr lang="en-US" sz="2000" dirty="0"/>
              <a:t>These arguments can be distinguished from other simulator arguments using the plus (+) character.</a:t>
            </a:r>
          </a:p>
          <a:p>
            <a:pPr lvl="2"/>
            <a:r>
              <a:rPr lang="en-US" sz="1200" dirty="0"/>
              <a:t>+ENABLE_INTENT_FILENAME=&lt;~path/filename.enable&gt; </a:t>
            </a:r>
          </a:p>
          <a:p>
            <a:pPr lvl="2"/>
            <a:r>
              <a:rPr lang="en-US" sz="1200" dirty="0"/>
              <a:t>+DISABLE_INTENT_FILENAME=&lt;~path/filename.disable&gt;</a:t>
            </a:r>
          </a:p>
          <a:p>
            <a:pPr lvl="2"/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5638800" y="1676400"/>
            <a:ext cx="546354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8750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9372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Discussed </a:t>
            </a:r>
            <a:r>
              <a:rPr lang="en-US" dirty="0"/>
              <a:t>how a simple coverage model can become a problem in an environment that involves varying verification </a:t>
            </a:r>
            <a:r>
              <a:rPr lang="en-US" dirty="0" smtClean="0"/>
              <a:t>intents</a:t>
            </a:r>
          </a:p>
          <a:p>
            <a:r>
              <a:rPr lang="en-US" dirty="0" smtClean="0"/>
              <a:t>Demonstrated </a:t>
            </a:r>
            <a:r>
              <a:rPr lang="en-US" dirty="0"/>
              <a:t>how a well-captured verification plan can be converted to a working multi-variant coverage model that targets varying verification </a:t>
            </a:r>
            <a:r>
              <a:rPr lang="en-US" dirty="0" smtClean="0"/>
              <a:t>intents</a:t>
            </a:r>
          </a:p>
          <a:p>
            <a:r>
              <a:rPr lang="en-US" dirty="0" smtClean="0"/>
              <a:t>Multi-variant coverage </a:t>
            </a:r>
            <a:r>
              <a:rPr lang="en-US" dirty="0"/>
              <a:t>models that employ these techniques are much easier to reuse and maintain than their counterparts.</a:t>
            </a:r>
            <a:endParaRPr lang="en-US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Application 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Recommendation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Maintenance</a:t>
            </a:r>
            <a:endParaRPr lang="en-US" dirty="0" smtClean="0"/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838200" y="2819400"/>
            <a:ext cx="3581400" cy="3276600"/>
          </a:xfrm>
          <a:prstGeom prst="roundRect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 Coverage Driven Verification (CDV)</a:t>
            </a:r>
          </a:p>
          <a:p>
            <a:pPr lvl="1"/>
            <a:r>
              <a:rPr lang="en-US" sz="2000" dirty="0" smtClean="0"/>
              <a:t>Involves verification planning and management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03328626"/>
              </p:ext>
            </p:extLst>
          </p:nvPr>
        </p:nvGraphicFramePr>
        <p:xfrm>
          <a:off x="3124200" y="2569635"/>
          <a:ext cx="6172200" cy="3754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31809808"/>
              </p:ext>
            </p:extLst>
          </p:nvPr>
        </p:nvGraphicFramePr>
        <p:xfrm>
          <a:off x="1066800" y="2971799"/>
          <a:ext cx="3276600" cy="304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457078995"/>
              </p:ext>
            </p:extLst>
          </p:nvPr>
        </p:nvGraphicFramePr>
        <p:xfrm>
          <a:off x="8001000" y="2819400"/>
          <a:ext cx="2362200" cy="320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66800" y="304416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&amp;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838200" y="2819400"/>
            <a:ext cx="3581400" cy="3276600"/>
          </a:xfrm>
          <a:prstGeom prst="roundRect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Coverage Model</a:t>
            </a:r>
          </a:p>
          <a:p>
            <a:pPr lvl="1"/>
            <a:r>
              <a:rPr lang="en-US" sz="2000" dirty="0" smtClean="0"/>
              <a:t>Tightly coupled with verification Intents</a:t>
            </a:r>
          </a:p>
          <a:p>
            <a:pPr lvl="1"/>
            <a:r>
              <a:rPr lang="en-US" sz="2000" dirty="0" smtClean="0"/>
              <a:t>Rewrite happens when intent changes 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02466773"/>
              </p:ext>
            </p:extLst>
          </p:nvPr>
        </p:nvGraphicFramePr>
        <p:xfrm>
          <a:off x="1066800" y="2971799"/>
          <a:ext cx="3276600" cy="304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66800" y="304937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&amp; Implementation 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96776712"/>
              </p:ext>
            </p:extLst>
          </p:nvPr>
        </p:nvGraphicFramePr>
        <p:xfrm>
          <a:off x="5486400" y="2743200"/>
          <a:ext cx="5664200" cy="3505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951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9448800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Where DUT has multiple </a:t>
            </a:r>
            <a:r>
              <a:rPr lang="en-US" sz="2400" dirty="0"/>
              <a:t>different verification goals targeting different verification intents</a:t>
            </a:r>
            <a:endParaRPr lang="en-US" sz="2400" dirty="0" smtClean="0"/>
          </a:p>
          <a:p>
            <a:r>
              <a:rPr lang="en-US" sz="2400" dirty="0" smtClean="0"/>
              <a:t>The verification goals and intents may </a:t>
            </a:r>
            <a:r>
              <a:rPr lang="en-US" sz="2400" dirty="0" smtClean="0"/>
              <a:t>change due to variation in</a:t>
            </a:r>
            <a:endParaRPr lang="en-US" sz="2400" dirty="0" smtClean="0"/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xhaustiveness </a:t>
            </a:r>
            <a:r>
              <a:rPr lang="en-US" sz="2000" dirty="0"/>
              <a:t>of the verification </a:t>
            </a:r>
            <a:r>
              <a:rPr lang="en-US" sz="2000" dirty="0" smtClean="0"/>
              <a:t>( </a:t>
            </a:r>
            <a:r>
              <a:rPr lang="en-US" sz="1600" dirty="0" smtClean="0"/>
              <a:t>conformance</a:t>
            </a:r>
            <a:r>
              <a:rPr lang="en-US" sz="1600" dirty="0" smtClean="0"/>
              <a:t>, </a:t>
            </a:r>
            <a:r>
              <a:rPr lang="en-US" sz="1600" dirty="0"/>
              <a:t>exhaustive, and </a:t>
            </a:r>
            <a:r>
              <a:rPr lang="en-US" sz="1600" dirty="0" smtClean="0"/>
              <a:t>application 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esign specification </a:t>
            </a:r>
            <a:r>
              <a:rPr lang="en-US" sz="2000" dirty="0"/>
              <a:t>version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1800" dirty="0" smtClean="0"/>
              <a:t> </a:t>
            </a:r>
            <a:r>
              <a:rPr lang="en-US" sz="1600" dirty="0" smtClean="0"/>
              <a:t>PHY-v1</a:t>
            </a:r>
            <a:r>
              <a:rPr lang="en-US" sz="1600" dirty="0"/>
              <a:t>, PHY-v2, STACK-v1, and </a:t>
            </a:r>
            <a:r>
              <a:rPr lang="en-US" sz="1600" dirty="0" smtClean="0"/>
              <a:t>STACK-v2 </a:t>
            </a:r>
            <a:r>
              <a:rPr lang="en-US" sz="2000" dirty="0" smtClean="0"/>
              <a:t>)</a:t>
            </a:r>
            <a:endParaRPr lang="en-US" sz="1600" dirty="0" smtClean="0"/>
          </a:p>
          <a:p>
            <a:pPr lvl="1"/>
            <a:r>
              <a:rPr lang="en-US" sz="2000" dirty="0" smtClean="0"/>
              <a:t>Application specific features ( </a:t>
            </a:r>
            <a:r>
              <a:rPr lang="en-US" sz="1600" dirty="0" smtClean="0"/>
              <a:t>configuration </a:t>
            </a:r>
            <a:r>
              <a:rPr lang="en-US" sz="1600" dirty="0"/>
              <a:t>read write, data streaming, DDR </a:t>
            </a:r>
            <a:r>
              <a:rPr lang="en-US" sz="1600" dirty="0" smtClean="0"/>
              <a:t>mode </a:t>
            </a:r>
            <a:r>
              <a:rPr lang="en-US" sz="2000" dirty="0" smtClean="0"/>
              <a:t>)</a:t>
            </a:r>
            <a:endParaRPr lang="en-US" sz="1600" dirty="0"/>
          </a:p>
          <a:p>
            <a:pPr lvl="1"/>
            <a:r>
              <a:rPr lang="en-US" sz="2000" dirty="0" smtClean="0"/>
              <a:t>H</a:t>
            </a:r>
            <a:r>
              <a:rPr lang="en-US" sz="2000" dirty="0" smtClean="0"/>
              <a:t>ierarchical instantiation context ( </a:t>
            </a:r>
            <a:r>
              <a:rPr lang="en-US" sz="1600" dirty="0" smtClean="0"/>
              <a:t>block-level </a:t>
            </a:r>
            <a:r>
              <a:rPr lang="en-US" sz="1600" dirty="0"/>
              <a:t>and </a:t>
            </a:r>
            <a:r>
              <a:rPr lang="en-US" sz="1600" dirty="0" smtClean="0"/>
              <a:t>SoC-level </a:t>
            </a:r>
            <a:r>
              <a:rPr lang="en-US" sz="2000" dirty="0" smtClean="0"/>
              <a:t>)</a:t>
            </a:r>
            <a:endParaRPr lang="en-US" sz="1600" dirty="0"/>
          </a:p>
          <a:p>
            <a:pPr lvl="0"/>
            <a:r>
              <a:rPr lang="en-US" sz="2400" dirty="0" smtClean="0"/>
              <a:t>MIPI ecosystem of camera, display and PHY’s</a:t>
            </a:r>
          </a:p>
          <a:p>
            <a:pPr lvl="0"/>
            <a:r>
              <a:rPr lang="en-US" sz="2400" dirty="0" smtClean="0"/>
              <a:t>Memory </a:t>
            </a:r>
            <a:r>
              <a:rPr lang="en-US" sz="2400" dirty="0"/>
              <a:t>and Flash models with multiple vendors and part </a:t>
            </a:r>
            <a:r>
              <a:rPr lang="en-US" sz="2400" dirty="0" smtClean="0"/>
              <a:t>numbers</a:t>
            </a: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marL="457200" lvl="1" indent="0">
              <a:buNone/>
            </a:pPr>
            <a:endParaRPr lang="en-US" sz="20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configure desired intents seamlessly </a:t>
            </a:r>
          </a:p>
          <a:p>
            <a:r>
              <a:rPr lang="en-US" dirty="0" smtClean="0"/>
              <a:t>To add coverage and intents for new versions </a:t>
            </a:r>
          </a:p>
          <a:p>
            <a:pPr lvl="1"/>
            <a:r>
              <a:rPr lang="en-US" dirty="0" smtClean="0"/>
              <a:t>Introduction of completely new functionality (Additional application layers)</a:t>
            </a:r>
          </a:p>
          <a:p>
            <a:pPr lvl="1"/>
            <a:r>
              <a:rPr lang="en-US" dirty="0" smtClean="0"/>
              <a:t>To accommodate unforeseeable future extensions (Additional traffic classes)</a:t>
            </a:r>
          </a:p>
          <a:p>
            <a:r>
              <a:rPr lang="en-US" dirty="0" smtClean="0"/>
              <a:t>To provide coverage support for previous versions as well</a:t>
            </a:r>
          </a:p>
          <a:p>
            <a:r>
              <a:rPr lang="en-US" dirty="0" smtClean="0"/>
              <a:t>Traditional approaches doesn’t help</a:t>
            </a:r>
          </a:p>
          <a:p>
            <a:pPr lvl="1"/>
            <a:r>
              <a:rPr lang="en-US" dirty="0" smtClean="0"/>
              <a:t>Multiple coverage models with one for each intent</a:t>
            </a:r>
          </a:p>
          <a:p>
            <a:pPr lvl="1"/>
            <a:r>
              <a:rPr lang="en-US" dirty="0" smtClean="0"/>
              <a:t>Single coverage model with multiple compiler directives controlling intents</a:t>
            </a:r>
          </a:p>
          <a:p>
            <a:pPr lvl="1"/>
            <a:r>
              <a:rPr lang="en-US" dirty="0" smtClean="0"/>
              <a:t>Verification </a:t>
            </a:r>
            <a:r>
              <a:rPr lang="en-US" dirty="0"/>
              <a:t>planning tools with exclude options </a:t>
            </a:r>
            <a:r>
              <a:rPr lang="en-US" dirty="0" smtClean="0"/>
              <a:t>of undesired intents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838200" y="2819400"/>
            <a:ext cx="4622800" cy="3276600"/>
          </a:xfrm>
          <a:prstGeom prst="roundRect">
            <a:avLst/>
          </a:prstGeom>
          <a:solidFill>
            <a:srgbClr val="4F81BD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(Efficient Model)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Multi-Variant Coverage Model</a:t>
            </a:r>
          </a:p>
          <a:p>
            <a:pPr lvl="1"/>
            <a:r>
              <a:rPr lang="en-US" sz="2000" dirty="0"/>
              <a:t>Intermediate layers are introduced to process and resolve </a:t>
            </a:r>
            <a:r>
              <a:rPr lang="en-US" sz="2000" dirty="0" smtClean="0"/>
              <a:t>intents</a:t>
            </a:r>
          </a:p>
          <a:p>
            <a:pPr lvl="1"/>
            <a:r>
              <a:rPr lang="en-US" sz="2000" dirty="0" smtClean="0"/>
              <a:t>Intents may have logical relationships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3980974"/>
              </p:ext>
            </p:extLst>
          </p:nvPr>
        </p:nvGraphicFramePr>
        <p:xfrm>
          <a:off x="1066800" y="2971799"/>
          <a:ext cx="4267200" cy="304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66800" y="304937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&amp; Implementation </a:t>
            </a:r>
            <a:endParaRPr lang="en-US" dirty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511971219"/>
              </p:ext>
            </p:extLst>
          </p:nvPr>
        </p:nvGraphicFramePr>
        <p:xfrm>
          <a:off x="5461000" y="2743200"/>
          <a:ext cx="5664200" cy="3505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Flowchart: Multidocument 6"/>
          <p:cNvSpPr/>
          <p:nvPr/>
        </p:nvSpPr>
        <p:spPr>
          <a:xfrm>
            <a:off x="2819400" y="3429000"/>
            <a:ext cx="762000" cy="838201"/>
          </a:xfrm>
          <a:prstGeom prst="flowChartMulti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Multiple Intent Files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Flowchart: Document 7"/>
          <p:cNvSpPr/>
          <p:nvPr/>
        </p:nvSpPr>
        <p:spPr>
          <a:xfrm>
            <a:off x="3733800" y="3429000"/>
            <a:ext cx="657606" cy="762000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Resolved Intent File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97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(Example MIPI)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5715000" cy="4495800"/>
          </a:xfrm>
        </p:spPr>
        <p:txBody>
          <a:bodyPr>
            <a:normAutofit/>
          </a:bodyPr>
          <a:lstStyle/>
          <a:p>
            <a:r>
              <a:rPr lang="en-US" dirty="0"/>
              <a:t>MIPI ecosystem of camera, display and </a:t>
            </a:r>
            <a:r>
              <a:rPr lang="en-US" dirty="0" smtClean="0"/>
              <a:t>PHY’s</a:t>
            </a:r>
          </a:p>
          <a:p>
            <a:pPr lvl="1"/>
            <a:r>
              <a:rPr lang="en-US" sz="1600" dirty="0" smtClean="0"/>
              <a:t>Includes </a:t>
            </a:r>
            <a:r>
              <a:rPr lang="en-US" sz="1600" dirty="0"/>
              <a:t>a combination of protocols whose dynamics change </a:t>
            </a:r>
            <a:r>
              <a:rPr lang="en-US" sz="1600" dirty="0" smtClean="0"/>
              <a:t>quickly</a:t>
            </a:r>
          </a:p>
          <a:p>
            <a:pPr lvl="1"/>
            <a:r>
              <a:rPr lang="en-US" sz="1600" dirty="0" smtClean="0"/>
              <a:t>Every </a:t>
            </a:r>
            <a:r>
              <a:rPr lang="en-US" sz="1600" dirty="0" smtClean="0"/>
              <a:t>layer has different versions allowing mix and match</a:t>
            </a:r>
          </a:p>
          <a:p>
            <a:pPr lvl="1"/>
            <a:r>
              <a:rPr lang="en-US" sz="1600" dirty="0" smtClean="0"/>
              <a:t>Involves </a:t>
            </a:r>
            <a:r>
              <a:rPr lang="en-US" sz="1600" dirty="0"/>
              <a:t>multiple coverage variants targeting different verification </a:t>
            </a:r>
            <a:r>
              <a:rPr lang="en-US" sz="1600" dirty="0" smtClean="0"/>
              <a:t>intents</a:t>
            </a:r>
          </a:p>
          <a:p>
            <a:pPr lvl="1"/>
            <a:r>
              <a:rPr lang="en-US" sz="1600" dirty="0" smtClean="0"/>
              <a:t>Has </a:t>
            </a:r>
            <a:r>
              <a:rPr lang="en-US" sz="1600" dirty="0" smtClean="0"/>
              <a:t>more combinations of PHYs, protocols and their applications with varying versions</a:t>
            </a:r>
          </a:p>
          <a:p>
            <a:pPr lvl="1"/>
            <a:r>
              <a:rPr lang="en-US" sz="1600" dirty="0" smtClean="0"/>
              <a:t>There </a:t>
            </a:r>
            <a:r>
              <a:rPr lang="en-US" sz="1600" dirty="0"/>
              <a:t>can be many more verification intents of interest, depending on </a:t>
            </a:r>
            <a:r>
              <a:rPr lang="en-US" sz="1600" dirty="0" smtClean="0"/>
              <a:t>requirements</a:t>
            </a:r>
          </a:p>
          <a:p>
            <a:pPr marL="914400" lvl="2" indent="0">
              <a:buNone/>
            </a:pPr>
            <a:endParaRPr lang="en-US" sz="1200" dirty="0"/>
          </a:p>
          <a:p>
            <a:pPr marL="914400" lvl="2" indent="0">
              <a:buNone/>
            </a:pPr>
            <a:endParaRPr lang="en-US" sz="1600" dirty="0"/>
          </a:p>
          <a:p>
            <a:pPr lvl="2"/>
            <a:endParaRPr lang="en-US" sz="1600" dirty="0"/>
          </a:p>
          <a:p>
            <a:pPr lvl="1"/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C:\Users\vsharma\AppData\Local\Microsoft\Windows\INetCache\Content.Word\MIPI_new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48768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339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(Report MIPI)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547790"/>
              </p:ext>
            </p:extLst>
          </p:nvPr>
        </p:nvGraphicFramePr>
        <p:xfrm>
          <a:off x="1828800" y="1392682"/>
          <a:ext cx="9220201" cy="4147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818"/>
                <a:gridCol w="1317171"/>
                <a:gridCol w="1239611"/>
                <a:gridCol w="1295400"/>
                <a:gridCol w="1294520"/>
                <a:gridCol w="1258816"/>
                <a:gridCol w="1332865"/>
              </a:tblGrid>
              <a:tr h="35991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Combo D-PHY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Combo C-PHY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Camera D-PHY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Camera C-PHY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Display D-PHY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Display C-PHY</a:t>
                      </a:r>
                      <a:endParaRPr lang="en-US" sz="14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8392"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1</a:t>
                      </a:r>
                      <a:endParaRPr lang="en-US" sz="1400" b="1" kern="1200" spc="-5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 1.3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Version 1.3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Exhaustive 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Exhaustive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Exhaustive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Exhaustive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383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2</a:t>
                      </a:r>
                    </a:p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b="1" kern="1200" spc="-5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 2.0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Version 2.0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Conformance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Conformance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Conformance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Conformance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720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3</a:t>
                      </a:r>
                    </a:p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b="1" kern="1200" spc="-5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 Power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Low Power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High Resolutions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High Resolutions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High Resolutions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High Resolutions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383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82880" algn="l"/>
                          <a:tab pos="685800" algn="l"/>
                        </a:tabLst>
                        <a:defRPr/>
                      </a:pPr>
                      <a:r>
                        <a:rPr lang="en-US" sz="1400" b="1" kern="1200" spc="-5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Intent 4</a:t>
                      </a:r>
                    </a:p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endParaRPr lang="en-US" sz="1400" b="1" kern="1200" spc="-5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b="0" kern="1200" spc="-5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Rates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Data Rates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SoC Level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SoC Level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SoC Level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2880" algn="l"/>
                          <a:tab pos="685800" algn="l"/>
                        </a:tabLst>
                      </a:pPr>
                      <a:r>
                        <a:rPr lang="en-US" sz="1400" spc="-5" dirty="0">
                          <a:effectLst/>
                        </a:rPr>
                        <a:t>SoC Level</a:t>
                      </a:r>
                      <a:endParaRPr lang="en-US" sz="1800" spc="-5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00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1175</Words>
  <Application>Microsoft Office PowerPoint</Application>
  <PresentationFormat>Widescreen</PresentationFormat>
  <Paragraphs>245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MS Mincho</vt:lpstr>
      <vt:lpstr>Times New Roman</vt:lpstr>
      <vt:lpstr>Office Theme</vt:lpstr>
      <vt:lpstr>Multi-Variant Coverage: Effective Planning and Modelling </vt:lpstr>
      <vt:lpstr>Agenda</vt:lpstr>
      <vt:lpstr>Introduction</vt:lpstr>
      <vt:lpstr>Motivation</vt:lpstr>
      <vt:lpstr>Application</vt:lpstr>
      <vt:lpstr>Challenges</vt:lpstr>
      <vt:lpstr>Recommendation (Efficient Model)</vt:lpstr>
      <vt:lpstr>Planning (Example MIPI)</vt:lpstr>
      <vt:lpstr>Planning (Report MIPI)</vt:lpstr>
      <vt:lpstr>Planning (Example FLASH)</vt:lpstr>
      <vt:lpstr>Planning (Report FLASH)</vt:lpstr>
      <vt:lpstr>Implementation</vt:lpstr>
      <vt:lpstr>Implementation</vt:lpstr>
      <vt:lpstr>Implementation</vt:lpstr>
      <vt:lpstr>Maintenance</vt:lpstr>
      <vt:lpstr>Summary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2018-10-01T18:19:25Z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